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50" r:id="rId4"/>
  </p:sldMasterIdLst>
  <p:notesMasterIdLst>
    <p:notesMasterId r:id="rId11"/>
  </p:notesMasterIdLst>
  <p:sldIdLst>
    <p:sldId id="287" r:id="rId5"/>
    <p:sldId id="291" r:id="rId6"/>
    <p:sldId id="290" r:id="rId7"/>
    <p:sldId id="292" r:id="rId8"/>
    <p:sldId id="293" r:id="rId9"/>
    <p:sldId id="294" r:id="rId10"/>
  </p:sldIdLst>
  <p:sldSz cx="12192000" cy="6858000"/>
  <p:notesSz cx="6858000" cy="9144000"/>
  <p:embeddedFontLst>
    <p:embeddedFont>
      <p:font typeface="Aleo" panose="00000500000000000000" pitchFamily="2" charset="0"/>
      <p:regular r:id="rId12"/>
      <p:bold r:id="rId13"/>
      <p:italic r:id="rId14"/>
      <p:boldItalic r:id="rId15"/>
    </p:embeddedFont>
    <p:embeddedFont>
      <p:font typeface="Berlingske Sans" panose="02000503050000020004" pitchFamily="50" charset="0"/>
      <p:regular r:id="rId16"/>
      <p:bold r:id="rId17"/>
      <p:italic r:id="rId18"/>
      <p:boldItalic r:id="rId19"/>
    </p:embeddedFont>
    <p:embeddedFont>
      <p:font typeface="Lato" panose="020F0502020204030203" pitchFamily="34" charset="0"/>
      <p:regular r:id="rId20"/>
      <p:bold r:id="rId21"/>
      <p:italic r:id="rId22"/>
      <p:boldItalic r:id="rId23"/>
    </p:embeddedFont>
    <p:embeddedFont>
      <p:font typeface="Merriweather Light" panose="00000400000000000000" pitchFamily="2" charset="0"/>
      <p:regular r:id="rId24"/>
      <p:italic r:id="rId25"/>
    </p:embeddedFont>
    <p:embeddedFont>
      <p:font typeface="Public Sans" panose="020B0604020202020204" charset="0"/>
      <p:regular r:id="rId26"/>
      <p:bold r:id="rId27"/>
      <p:italic r:id="rId28"/>
      <p:boldItalic r:id="rId29"/>
    </p:embeddedFont>
    <p:embeddedFont>
      <p:font typeface="Public Sans ExtraBold" panose="020B0604020202020204" charset="0"/>
      <p:bold r:id="rId30"/>
      <p:italic r:id="rId31"/>
      <p:boldItalic r:id="rId32"/>
    </p:embeddedFont>
    <p:embeddedFont>
      <p:font typeface="Public Sans Light" panose="020B0604020202020204" charset="0"/>
      <p:regular r:id="rId33"/>
      <p:italic r:id="rId34"/>
    </p:embeddedFont>
    <p:embeddedFont>
      <p:font typeface="Public Sans SemiBold" panose="020B060402020202020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71D5D01B-A6C4-F551-3641-5DB4D687D744}" name="Alissa Liebert" initials="AL" userId="S::aliebert@forsmarsh.com::75d6350b-d6e5-428b-b0f9-6739870539d9" providerId="AD"/>
  <p188:author id="{EB828F1C-8C4C-AFF6-6856-C75317BC4EE8}" name="Rebecca Ramirez" initials="RR" userId="S::RGlazer@forsmarsh.com::836bbcea-f070-4b00-8221-af52b87bebe2" providerId="AD"/>
  <p188:author id="{DA539F33-F88F-A666-5755-D3EC9BE29CA7}" name="Sarah Mason" initials="SM" userId="S::scokeley@forsmarsh.com::0b284b6d-11fb-4a77-b2fa-cdb9daff9042" providerId="AD"/>
  <p188:author id="{E2DEF740-98E4-F102-19B0-168D9B47D02D}" name="Bianca Paulk" initials="" userId="S::bpaulk@forsmarsh.com::30821c2d-ad05-49f2-9a34-39601b93f846" providerId="AD"/>
  <p188:author id="{5475A84D-3A1D-E995-E103-72DBA7F00B54}" name="Rebecca Ramirez" initials="RR" userId="S::rglazer@forsmarsh.com::836bbcea-f070-4b00-8221-af52b87bebe2" providerId="AD"/>
  <p188:author id="{8AE0A8C1-D948-2A42-2A10-48BF44604AF3}" name="Shey White" initials="SW" userId="S::swhite@forsmarsh.com::bc342a5f-2836-45cb-8988-c4f117b8717b" providerId="AD"/>
  <p188:author id="{563EA5DC-66F8-CE81-1E6C-59EFCE5ADA18}" name="Allyson Hummel" initials="" userId="S::AHummel@forsmarsh.com::5458a904-861c-4054-afae-63966ba6658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6C"/>
    <a:srgbClr val="0055BB"/>
    <a:srgbClr val="3C6091"/>
    <a:srgbClr val="1C1B30"/>
    <a:srgbClr val="0F5CA1"/>
    <a:srgbClr val="6D1713"/>
    <a:srgbClr val="003167"/>
    <a:srgbClr val="E8EA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934CF-C0E9-1244-9510-CCFF8E80E945}" v="11" dt="2026-05-29T12:10:02.598"/>
    <p1510:client id="{0C3901B8-5D35-4FCC-B400-CBB7EB1C2F54}" v="1" dt="2026-05-29T12:12:11.742"/>
    <p1510:client id="{D0CF89BC-DAE4-92FD-C964-E2714C3934D5}" v="3" dt="2026-05-28T17:05:09.206"/>
    <p1510:client id="{EDC1B2B8-D852-3F77-05E7-BB844A3837A4}" v="30" dt="2026-05-28T16:07:46.6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lt1"/>
          </a:solidFill>
        </a:fill>
      </a:tcStyle>
    </a:band1H>
    <a:band2H>
      <a:tcStyle>
        <a:tcBdr/>
      </a:tcStyle>
    </a:band2H>
    <a:band1V>
      <a:tcStyle>
        <a:tcBdr/>
        <a:fill>
          <a:solidFill>
            <a:schemeClr val="lt1"/>
          </a:solidFill>
        </a:fill>
      </a:tcStyle>
    </a:band1V>
    <a:band2V>
      <a:tcStyle>
        <a:tcBdr/>
      </a:tcStyle>
    </a:band2V>
    <a:lastCol>
      <a:tcTxStyle>
        <a:fontRef idx="minor">
          <a:prstClr val="black"/>
        </a:fontRef>
        <a:schemeClr val="lt1"/>
      </a:tcTxStyle>
      <a:tcStyle>
        <a:tcBdr/>
        <a:fill>
          <a:solidFill>
            <a:schemeClr val="dk1"/>
          </a:solidFill>
        </a:fill>
      </a:tcStyle>
    </a:lastCol>
    <a:firstCol>
      <a:tcTxStyle>
        <a:fontRef idx="major">
          <a:prstClr val="black"/>
        </a:fontRef>
        <a:schemeClr val="lt1"/>
      </a:tcTxStyle>
      <a:tcStyle>
        <a:tcBdr/>
        <a:fill>
          <a:solidFill>
            <a:schemeClr val="dk1"/>
          </a:solidFill>
        </a:fill>
      </a:tcStyle>
    </a:firstCol>
    <a:lastRow>
      <a:tcTxStyle>
        <a:fontRef idx="major">
          <a:prstClr val="black"/>
        </a:fontRef>
        <a:schemeClr val="lt1"/>
      </a:tcTxStyle>
      <a:tcStyle>
        <a:tcBdr>
          <a:top>
            <a:ln w="38100" cmpd="sng">
              <a:solidFill>
                <a:schemeClr val="lt1"/>
              </a:solidFill>
            </a:ln>
          </a:top>
        </a:tcBdr>
        <a:fill>
          <a:solidFill>
            <a:schemeClr val="dk1"/>
          </a:solidFill>
        </a:fill>
      </a:tcStyle>
    </a:lastRow>
    <a:firstRow>
      <a:tcTxStyle>
        <a:fontRef idx="major">
          <a:prstClr val="black"/>
        </a:fontRef>
        <a:schemeClr val="lt1"/>
      </a:tcTxStyle>
      <a:tcStyle>
        <a:tcBdr>
          <a:bottom>
            <a:ln w="38100" cmpd="sng">
              <a:solidFill>
                <a:schemeClr val="lt1"/>
              </a:solidFill>
            </a:ln>
          </a:bottom>
        </a:tcBdr>
        <a:fill>
          <a:solidFill>
            <a:schemeClr val="dk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aj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ajor">
          <a:scrgbClr r="0" g="0" b="0"/>
        </a:fontRef>
        <a:schemeClr val="lt1"/>
      </a:tcTxStyle>
      <a:tcStyle>
        <a:tcBdr/>
        <a:fill>
          <a:solidFill>
            <a:schemeClr val="accent3"/>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aj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font" Target="fonts/font15.fntdata"/><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10.fntdata"/><Relationship Id="rId34" Type="http://schemas.openxmlformats.org/officeDocument/2006/relationships/font" Target="fonts/font23.fntdata"/><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33" Type="http://schemas.openxmlformats.org/officeDocument/2006/relationships/font" Target="fonts/font22.fntdata"/><Relationship Id="rId38" Type="http://schemas.openxmlformats.org/officeDocument/2006/relationships/font" Target="fonts/font27.fntdata"/><Relationship Id="rId2" Type="http://schemas.openxmlformats.org/officeDocument/2006/relationships/customXml" Target="../customXml/item2.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font" Target="fonts/font18.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24" Type="http://schemas.openxmlformats.org/officeDocument/2006/relationships/font" Target="fonts/font13.fntdata"/><Relationship Id="rId32" Type="http://schemas.openxmlformats.org/officeDocument/2006/relationships/font" Target="fonts/font21.fntdata"/><Relationship Id="rId37" Type="http://schemas.openxmlformats.org/officeDocument/2006/relationships/font" Target="fonts/font26.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font" Target="fonts/font17.fntdata"/><Relationship Id="rId36" Type="http://schemas.openxmlformats.org/officeDocument/2006/relationships/font" Target="fonts/font25.fntdata"/><Relationship Id="rId10" Type="http://schemas.openxmlformats.org/officeDocument/2006/relationships/slide" Target="slides/slide6.xml"/><Relationship Id="rId19" Type="http://schemas.openxmlformats.org/officeDocument/2006/relationships/font" Target="fonts/font8.fntdata"/><Relationship Id="rId31" Type="http://schemas.openxmlformats.org/officeDocument/2006/relationships/font" Target="fonts/font20.fntdata"/><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font" Target="fonts/font16.fntdata"/><Relationship Id="rId30" Type="http://schemas.openxmlformats.org/officeDocument/2006/relationships/font" Target="fonts/font19.fntdata"/><Relationship Id="rId35" Type="http://schemas.openxmlformats.org/officeDocument/2006/relationships/font" Target="fonts/font24.fntdata"/><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lake Hicks" userId="S::bhicks@forsmarsh.com::9b57d82a-4ad9-4d95-bfa8-2d93844fe343" providerId="AD" clId="Web-{EDC1B2B8-D852-3F77-05E7-BB844A3837A4}"/>
    <pc:docChg chg="modSld">
      <pc:chgData name="Blake Hicks" userId="S::bhicks@forsmarsh.com::9b57d82a-4ad9-4d95-bfa8-2d93844fe343" providerId="AD" clId="Web-{EDC1B2B8-D852-3F77-05E7-BB844A3837A4}" dt="2026-05-28T16:07:45.294" v="23"/>
      <pc:docMkLst>
        <pc:docMk/>
      </pc:docMkLst>
      <pc:sldChg chg="addSp delSp modSp delAnim">
        <pc:chgData name="Blake Hicks" userId="S::bhicks@forsmarsh.com::9b57d82a-4ad9-4d95-bfa8-2d93844fe343" providerId="AD" clId="Web-{EDC1B2B8-D852-3F77-05E7-BB844A3837A4}" dt="2026-05-28T16:06:01.403" v="10"/>
        <pc:sldMkLst>
          <pc:docMk/>
          <pc:sldMk cId="3474415317" sldId="290"/>
        </pc:sldMkLst>
        <pc:picChg chg="add mod">
          <ac:chgData name="Blake Hicks" userId="S::bhicks@forsmarsh.com::9b57d82a-4ad9-4d95-bfa8-2d93844fe343" providerId="AD" clId="Web-{EDC1B2B8-D852-3F77-05E7-BB844A3837A4}" dt="2026-05-28T16:06:01.403" v="10"/>
          <ac:picMkLst>
            <pc:docMk/>
            <pc:sldMk cId="3474415317" sldId="290"/>
            <ac:picMk id="7" creationId="{072DBED4-5A70-4D43-E931-AE2B9B7488BD}"/>
          </ac:picMkLst>
        </pc:picChg>
        <pc:picChg chg="del">
          <ac:chgData name="Blake Hicks" userId="S::bhicks@forsmarsh.com::9b57d82a-4ad9-4d95-bfa8-2d93844fe343" providerId="AD" clId="Web-{EDC1B2B8-D852-3F77-05E7-BB844A3837A4}" dt="2026-05-28T16:05:40.403" v="8"/>
          <ac:picMkLst>
            <pc:docMk/>
            <pc:sldMk cId="3474415317" sldId="290"/>
            <ac:picMk id="10" creationId="{21A37862-9D0F-E28B-6F62-20D9DB5D3F96}"/>
          </ac:picMkLst>
        </pc:picChg>
      </pc:sldChg>
      <pc:sldChg chg="addSp delSp modSp delAnim">
        <pc:chgData name="Blake Hicks" userId="S::bhicks@forsmarsh.com::9b57d82a-4ad9-4d95-bfa8-2d93844fe343" providerId="AD" clId="Web-{EDC1B2B8-D852-3F77-05E7-BB844A3837A4}" dt="2026-05-28T16:05:32.465" v="7"/>
        <pc:sldMkLst>
          <pc:docMk/>
          <pc:sldMk cId="1165502629" sldId="291"/>
        </pc:sldMkLst>
        <pc:picChg chg="del">
          <ac:chgData name="Blake Hicks" userId="S::bhicks@forsmarsh.com::9b57d82a-4ad9-4d95-bfa8-2d93844fe343" providerId="AD" clId="Web-{EDC1B2B8-D852-3F77-05E7-BB844A3837A4}" dt="2026-05-28T16:04:45.793" v="0"/>
          <ac:picMkLst>
            <pc:docMk/>
            <pc:sldMk cId="1165502629" sldId="291"/>
            <ac:picMk id="7" creationId="{9DBDFB01-7CEA-6C03-8877-537F81029A24}"/>
          </ac:picMkLst>
        </pc:picChg>
        <pc:picChg chg="add mod">
          <ac:chgData name="Blake Hicks" userId="S::bhicks@forsmarsh.com::9b57d82a-4ad9-4d95-bfa8-2d93844fe343" providerId="AD" clId="Web-{EDC1B2B8-D852-3F77-05E7-BB844A3837A4}" dt="2026-05-28T16:05:32.465" v="7"/>
          <ac:picMkLst>
            <pc:docMk/>
            <pc:sldMk cId="1165502629" sldId="291"/>
            <ac:picMk id="8" creationId="{26455F88-0247-A7FB-E99C-4751B0382567}"/>
          </ac:picMkLst>
        </pc:picChg>
        <pc:picChg chg="mod">
          <ac:chgData name="Blake Hicks" userId="S::bhicks@forsmarsh.com::9b57d82a-4ad9-4d95-bfa8-2d93844fe343" providerId="AD" clId="Web-{EDC1B2B8-D852-3F77-05E7-BB844A3837A4}" dt="2026-05-28T16:04:50.340" v="4" actId="1076"/>
          <ac:picMkLst>
            <pc:docMk/>
            <pc:sldMk cId="1165502629" sldId="291"/>
            <ac:picMk id="16" creationId="{4EE06424-82F1-E2F6-773E-F8F9C340D32B}"/>
          </ac:picMkLst>
        </pc:picChg>
      </pc:sldChg>
      <pc:sldChg chg="addSp delSp modSp delAnim">
        <pc:chgData name="Blake Hicks" userId="S::bhicks@forsmarsh.com::9b57d82a-4ad9-4d95-bfa8-2d93844fe343" providerId="AD" clId="Web-{EDC1B2B8-D852-3F77-05E7-BB844A3837A4}" dt="2026-05-28T16:06:37.294" v="13"/>
        <pc:sldMkLst>
          <pc:docMk/>
          <pc:sldMk cId="3751543384" sldId="292"/>
        </pc:sldMkLst>
        <pc:picChg chg="add mod">
          <ac:chgData name="Blake Hicks" userId="S::bhicks@forsmarsh.com::9b57d82a-4ad9-4d95-bfa8-2d93844fe343" providerId="AD" clId="Web-{EDC1B2B8-D852-3F77-05E7-BB844A3837A4}" dt="2026-05-28T16:06:37.294" v="13"/>
          <ac:picMkLst>
            <pc:docMk/>
            <pc:sldMk cId="3751543384" sldId="292"/>
            <ac:picMk id="7" creationId="{496BF19E-1DFE-821F-47B2-ABF635A55A85}"/>
          </ac:picMkLst>
        </pc:picChg>
        <pc:picChg chg="del">
          <ac:chgData name="Blake Hicks" userId="S::bhicks@forsmarsh.com::9b57d82a-4ad9-4d95-bfa8-2d93844fe343" providerId="AD" clId="Web-{EDC1B2B8-D852-3F77-05E7-BB844A3837A4}" dt="2026-05-28T16:06:12.481" v="11"/>
          <ac:picMkLst>
            <pc:docMk/>
            <pc:sldMk cId="3751543384" sldId="292"/>
            <ac:picMk id="12" creationId="{E4F09D89-8ADB-FC88-2C11-6E656230EDD6}"/>
          </ac:picMkLst>
        </pc:picChg>
      </pc:sldChg>
      <pc:sldChg chg="addSp delSp modSp addAnim delAnim">
        <pc:chgData name="Blake Hicks" userId="S::bhicks@forsmarsh.com::9b57d82a-4ad9-4d95-bfa8-2d93844fe343" providerId="AD" clId="Web-{EDC1B2B8-D852-3F77-05E7-BB844A3837A4}" dt="2026-05-28T16:07:11.732" v="18"/>
        <pc:sldMkLst>
          <pc:docMk/>
          <pc:sldMk cId="3551206662" sldId="293"/>
        </pc:sldMkLst>
        <pc:picChg chg="add mod">
          <ac:chgData name="Blake Hicks" userId="S::bhicks@forsmarsh.com::9b57d82a-4ad9-4d95-bfa8-2d93844fe343" providerId="AD" clId="Web-{EDC1B2B8-D852-3F77-05E7-BB844A3837A4}" dt="2026-05-28T16:07:11.732" v="18"/>
          <ac:picMkLst>
            <pc:docMk/>
            <pc:sldMk cId="3551206662" sldId="293"/>
            <ac:picMk id="7" creationId="{939DF2E5-8465-DCB6-1AE6-19013D8076F1}"/>
          </ac:picMkLst>
        </pc:picChg>
        <pc:picChg chg="add del">
          <ac:chgData name="Blake Hicks" userId="S::bhicks@forsmarsh.com::9b57d82a-4ad9-4d95-bfa8-2d93844fe343" providerId="AD" clId="Web-{EDC1B2B8-D852-3F77-05E7-BB844A3837A4}" dt="2026-05-28T16:06:52.747" v="16"/>
          <ac:picMkLst>
            <pc:docMk/>
            <pc:sldMk cId="3551206662" sldId="293"/>
            <ac:picMk id="10" creationId="{B84F298C-5867-E409-BE96-D12E1583C221}"/>
          </ac:picMkLst>
        </pc:picChg>
      </pc:sldChg>
      <pc:sldChg chg="addSp delSp modSp delAnim">
        <pc:chgData name="Blake Hicks" userId="S::bhicks@forsmarsh.com::9b57d82a-4ad9-4d95-bfa8-2d93844fe343" providerId="AD" clId="Web-{EDC1B2B8-D852-3F77-05E7-BB844A3837A4}" dt="2026-05-28T16:07:45.294" v="23"/>
        <pc:sldMkLst>
          <pc:docMk/>
          <pc:sldMk cId="492311656" sldId="294"/>
        </pc:sldMkLst>
        <pc:picChg chg="add mod">
          <ac:chgData name="Blake Hicks" userId="S::bhicks@forsmarsh.com::9b57d82a-4ad9-4d95-bfa8-2d93844fe343" providerId="AD" clId="Web-{EDC1B2B8-D852-3F77-05E7-BB844A3837A4}" dt="2026-05-28T16:07:45.294" v="23"/>
          <ac:picMkLst>
            <pc:docMk/>
            <pc:sldMk cId="492311656" sldId="294"/>
            <ac:picMk id="7" creationId="{219BC87E-0377-541F-E3E8-12365A1B7444}"/>
          </ac:picMkLst>
        </pc:picChg>
        <pc:picChg chg="del">
          <ac:chgData name="Blake Hicks" userId="S::bhicks@forsmarsh.com::9b57d82a-4ad9-4d95-bfa8-2d93844fe343" providerId="AD" clId="Web-{EDC1B2B8-D852-3F77-05E7-BB844A3837A4}" dt="2026-05-28T16:07:20.747" v="19"/>
          <ac:picMkLst>
            <pc:docMk/>
            <pc:sldMk cId="492311656" sldId="294"/>
            <ac:picMk id="14" creationId="{D27FBCF0-60AC-4BF5-835D-D3C777EE1A01}"/>
          </ac:picMkLst>
        </pc:picChg>
      </pc:sldChg>
    </pc:docChg>
  </pc:docChgLst>
  <pc:docChgLst>
    <pc:chgData name="Bianca Paulk" userId="S::bpaulk@forsmarsh.com::30821c2d-ad05-49f2-9a34-39601b93f846" providerId="AD" clId="Web-{D0CF89BC-DAE4-92FD-C964-E2714C3934D5}"/>
    <pc:docChg chg="modSld">
      <pc:chgData name="Bianca Paulk" userId="S::bpaulk@forsmarsh.com::30821c2d-ad05-49f2-9a34-39601b93f846" providerId="AD" clId="Web-{D0CF89BC-DAE4-92FD-C964-E2714C3934D5}" dt="2026-05-28T17:05:09.206" v="2" actId="20577"/>
      <pc:docMkLst>
        <pc:docMk/>
      </pc:docMkLst>
      <pc:sldChg chg="modSp">
        <pc:chgData name="Bianca Paulk" userId="S::bpaulk@forsmarsh.com::30821c2d-ad05-49f2-9a34-39601b93f846" providerId="AD" clId="Web-{D0CF89BC-DAE4-92FD-C964-E2714C3934D5}" dt="2026-05-28T17:05:09.206" v="2" actId="20577"/>
        <pc:sldMkLst>
          <pc:docMk/>
          <pc:sldMk cId="1165502629" sldId="291"/>
        </pc:sldMkLst>
        <pc:spChg chg="mod">
          <ac:chgData name="Bianca Paulk" userId="S::bpaulk@forsmarsh.com::30821c2d-ad05-49f2-9a34-39601b93f846" providerId="AD" clId="Web-{D0CF89BC-DAE4-92FD-C964-E2714C3934D5}" dt="2026-05-28T17:05:09.206" v="2" actId="20577"/>
          <ac:spMkLst>
            <pc:docMk/>
            <pc:sldMk cId="1165502629" sldId="291"/>
            <ac:spMk id="5" creationId="{1CC943B1-838B-8E05-0D06-187EF87F56AA}"/>
          </ac:spMkLst>
        </pc:spChg>
      </pc:sldChg>
    </pc:docChg>
  </pc:docChgLst>
  <pc:docChgLst>
    <pc:chgData name="Ivan Sciupac" userId="2b9f1d41-a0ef-4392-b415-827eae4f452a" providerId="ADAL" clId="{4FB949C7-FE83-40F6-87FC-1994CBD02A25}"/>
    <pc:docChg chg="custSel modSld">
      <pc:chgData name="Ivan Sciupac" userId="2b9f1d41-a0ef-4392-b415-827eae4f452a" providerId="ADAL" clId="{4FB949C7-FE83-40F6-87FC-1994CBD02A25}" dt="2026-05-29T12:11:51.291" v="30" actId="20577"/>
      <pc:docMkLst>
        <pc:docMk/>
      </pc:docMkLst>
      <pc:sldChg chg="modSp mod">
        <pc:chgData name="Ivan Sciupac" userId="2b9f1d41-a0ef-4392-b415-827eae4f452a" providerId="ADAL" clId="{4FB949C7-FE83-40F6-87FC-1994CBD02A25}" dt="2026-05-29T12:10:59.419" v="10" actId="20577"/>
        <pc:sldMkLst>
          <pc:docMk/>
          <pc:sldMk cId="3751543384" sldId="292"/>
        </pc:sldMkLst>
        <pc:spChg chg="mod">
          <ac:chgData name="Ivan Sciupac" userId="2b9f1d41-a0ef-4392-b415-827eae4f452a" providerId="ADAL" clId="{4FB949C7-FE83-40F6-87FC-1994CBD02A25}" dt="2026-05-29T12:10:59.419" v="10" actId="20577"/>
          <ac:spMkLst>
            <pc:docMk/>
            <pc:sldMk cId="3751543384" sldId="292"/>
            <ac:spMk id="42" creationId="{BC9D3622-CE67-9635-4AC6-D562C1003255}"/>
          </ac:spMkLst>
        </pc:spChg>
      </pc:sldChg>
      <pc:sldChg chg="modSp mod">
        <pc:chgData name="Ivan Sciupac" userId="2b9f1d41-a0ef-4392-b415-827eae4f452a" providerId="ADAL" clId="{4FB949C7-FE83-40F6-87FC-1994CBD02A25}" dt="2026-05-29T12:11:33.879" v="22" actId="313"/>
        <pc:sldMkLst>
          <pc:docMk/>
          <pc:sldMk cId="3551206662" sldId="293"/>
        </pc:sldMkLst>
        <pc:spChg chg="mod">
          <ac:chgData name="Ivan Sciupac" userId="2b9f1d41-a0ef-4392-b415-827eae4f452a" providerId="ADAL" clId="{4FB949C7-FE83-40F6-87FC-1994CBD02A25}" dt="2026-05-29T12:11:07.076" v="12" actId="313"/>
          <ac:spMkLst>
            <pc:docMk/>
            <pc:sldMk cId="3551206662" sldId="293"/>
            <ac:spMk id="4" creationId="{972073C2-A8ED-B29F-EA6C-CBDA554EA8B5}"/>
          </ac:spMkLst>
        </pc:spChg>
        <pc:spChg chg="mod">
          <ac:chgData name="Ivan Sciupac" userId="2b9f1d41-a0ef-4392-b415-827eae4f452a" providerId="ADAL" clId="{4FB949C7-FE83-40F6-87FC-1994CBD02A25}" dt="2026-05-29T12:11:33.879" v="22" actId="313"/>
          <ac:spMkLst>
            <pc:docMk/>
            <pc:sldMk cId="3551206662" sldId="293"/>
            <ac:spMk id="42" creationId="{5F7EF136-D1CB-90DE-38A1-B58A551D6112}"/>
          </ac:spMkLst>
        </pc:spChg>
      </pc:sldChg>
      <pc:sldChg chg="modSp mod">
        <pc:chgData name="Ivan Sciupac" userId="2b9f1d41-a0ef-4392-b415-827eae4f452a" providerId="ADAL" clId="{4FB949C7-FE83-40F6-87FC-1994CBD02A25}" dt="2026-05-29T12:11:51.291" v="30" actId="20577"/>
        <pc:sldMkLst>
          <pc:docMk/>
          <pc:sldMk cId="492311656" sldId="294"/>
        </pc:sldMkLst>
        <pc:spChg chg="mod">
          <ac:chgData name="Ivan Sciupac" userId="2b9f1d41-a0ef-4392-b415-827eae4f452a" providerId="ADAL" clId="{4FB949C7-FE83-40F6-87FC-1994CBD02A25}" dt="2026-05-29T12:11:51.291" v="30" actId="20577"/>
          <ac:spMkLst>
            <pc:docMk/>
            <pc:sldMk cId="492311656" sldId="294"/>
            <ac:spMk id="42" creationId="{AB5B52BB-94EE-41F7-E589-87C853AF16BB}"/>
          </ac:spMkLst>
        </pc:spChg>
      </pc:sldChg>
    </pc:docChg>
  </pc:docChgLst>
  <pc:docChgLst>
    <pc:chgData name="Ivan Sciupac" userId="S::isciupac@forsmarsh.com::2b9f1d41-a0ef-4392-b415-827eae4f452a" providerId="AD" clId="Web-{066934CF-C0E9-1244-9510-CCFF8E80E945}"/>
    <pc:docChg chg="modSld">
      <pc:chgData name="Ivan Sciupac" userId="S::isciupac@forsmarsh.com::2b9f1d41-a0ef-4392-b415-827eae4f452a" providerId="AD" clId="Web-{066934CF-C0E9-1244-9510-CCFF8E80E945}" dt="2026-05-29T12:10:02.395" v="9" actId="20577"/>
      <pc:docMkLst>
        <pc:docMk/>
      </pc:docMkLst>
      <pc:sldChg chg="modSp">
        <pc:chgData name="Ivan Sciupac" userId="S::isciupac@forsmarsh.com::2b9f1d41-a0ef-4392-b415-827eae4f452a" providerId="AD" clId="Web-{066934CF-C0E9-1244-9510-CCFF8E80E945}" dt="2026-05-29T12:10:02.395" v="9" actId="20577"/>
        <pc:sldMkLst>
          <pc:docMk/>
          <pc:sldMk cId="3474415317" sldId="290"/>
        </pc:sldMkLst>
        <pc:spChg chg="mod">
          <ac:chgData name="Ivan Sciupac" userId="S::isciupac@forsmarsh.com::2b9f1d41-a0ef-4392-b415-827eae4f452a" providerId="AD" clId="Web-{066934CF-C0E9-1244-9510-CCFF8E80E945}" dt="2026-05-29T12:10:02.395" v="9" actId="20577"/>
          <ac:spMkLst>
            <pc:docMk/>
            <pc:sldMk cId="3474415317" sldId="290"/>
            <ac:spMk id="42" creationId="{BBA5C8B2-F0D2-05F8-851A-E616C7809064}"/>
          </ac:spMkLst>
        </pc:spChg>
      </pc:sldChg>
      <pc:sldChg chg="modSp">
        <pc:chgData name="Ivan Sciupac" userId="S::isciupac@forsmarsh.com::2b9f1d41-a0ef-4392-b415-827eae4f452a" providerId="AD" clId="Web-{066934CF-C0E9-1244-9510-CCFF8E80E945}" dt="2026-05-29T12:09:41.753" v="7" actId="20577"/>
        <pc:sldMkLst>
          <pc:docMk/>
          <pc:sldMk cId="1165502629" sldId="291"/>
        </pc:sldMkLst>
        <pc:spChg chg="mod">
          <ac:chgData name="Ivan Sciupac" userId="S::isciupac@forsmarsh.com::2b9f1d41-a0ef-4392-b415-827eae4f452a" providerId="AD" clId="Web-{066934CF-C0E9-1244-9510-CCFF8E80E945}" dt="2026-05-29T12:09:41.753" v="7" actId="20577"/>
          <ac:spMkLst>
            <pc:docMk/>
            <pc:sldMk cId="1165502629" sldId="291"/>
            <ac:spMk id="11" creationId="{C9F22F13-EDA7-E083-7A35-4381159ACEA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5102AD-21F2-5D46-91A8-725E36182D93}" type="datetimeFigureOut">
              <a:rPr lang="en-US" smtClean="0"/>
              <a:t>5/29/2026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FB745A-495C-3946-A4D4-0CF381804ECA}" type="slidenum">
              <a:rPr lang="en-US" smtClean="0"/>
              <a:t>‹#›</a:t>
            </a:fld>
            <a:endParaRPr lang="en-US" dirty="0"/>
          </a:p>
        </p:txBody>
      </p:sp>
    </p:spTree>
    <p:extLst>
      <p:ext uri="{BB962C8B-B14F-4D97-AF65-F5344CB8AC3E}">
        <p14:creationId xmlns:p14="http://schemas.microsoft.com/office/powerpoint/2010/main" val="2504531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FB745A-495C-3946-A4D4-0CF381804ECA}" type="slidenum">
              <a:rPr lang="en-US" smtClean="0"/>
              <a:t>1</a:t>
            </a:fld>
            <a:endParaRPr lang="en-US" dirty="0"/>
          </a:p>
        </p:txBody>
      </p:sp>
    </p:spTree>
    <p:extLst>
      <p:ext uri="{BB962C8B-B14F-4D97-AF65-F5344CB8AC3E}">
        <p14:creationId xmlns:p14="http://schemas.microsoft.com/office/powerpoint/2010/main" val="3482348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FB745A-495C-3946-A4D4-0CF381804ECA}" type="slidenum">
              <a:rPr lang="en-US" smtClean="0"/>
              <a:t>2</a:t>
            </a:fld>
            <a:endParaRPr lang="en-US" dirty="0"/>
          </a:p>
        </p:txBody>
      </p:sp>
    </p:spTree>
    <p:extLst>
      <p:ext uri="{BB962C8B-B14F-4D97-AF65-F5344CB8AC3E}">
        <p14:creationId xmlns:p14="http://schemas.microsoft.com/office/powerpoint/2010/main" val="12920800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Green">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C5F8328-9238-D5C3-30CE-6CC649D5B358}"/>
              </a:ext>
            </a:extLst>
          </p:cNvPr>
          <p:cNvPicPr>
            <a:picLocks noChangeAspect="1"/>
          </p:cNvPicPr>
          <p:nvPr userDrawn="1"/>
        </p:nvPicPr>
        <p:blipFill>
          <a:blip r:embed="rId2"/>
          <a:srcRect/>
          <a:stretch/>
        </p:blipFill>
        <p:spPr>
          <a:xfrm>
            <a:off x="0" y="6136"/>
            <a:ext cx="12202928" cy="6851863"/>
          </a:xfrm>
          <a:prstGeom prst="rect">
            <a:avLst/>
          </a:prstGeom>
        </p:spPr>
      </p:pic>
      <p:sp>
        <p:nvSpPr>
          <p:cNvPr id="6" name="Title Placeholder">
            <a:extLst>
              <a:ext uri="{FF2B5EF4-FFF2-40B4-BE49-F238E27FC236}">
                <a16:creationId xmlns:a16="http://schemas.microsoft.com/office/drawing/2014/main" id="{6EE05A02-63B4-0121-AE1C-5B325E485618}"/>
              </a:ext>
            </a:extLst>
          </p:cNvPr>
          <p:cNvSpPr>
            <a:spLocks noGrp="1"/>
          </p:cNvSpPr>
          <p:nvPr>
            <p:ph type="title" hasCustomPrompt="1"/>
          </p:nvPr>
        </p:nvSpPr>
        <p:spPr>
          <a:xfrm>
            <a:off x="452165" y="1591056"/>
            <a:ext cx="10515600" cy="1728216"/>
          </a:xfrm>
          <a:prstGeom prst="rect">
            <a:avLst/>
          </a:prstGeom>
        </p:spPr>
        <p:txBody>
          <a:bodyPr anchor="b" anchorCtr="0"/>
          <a:lstStyle>
            <a:lvl1pPr>
              <a:defRPr sz="6000" b="0" i="0">
                <a:solidFill>
                  <a:schemeClr val="bg1"/>
                </a:solidFill>
                <a:latin typeface="Merriweather Light" pitchFamily="2" charset="77"/>
              </a:defRPr>
            </a:lvl1pPr>
          </a:lstStyle>
          <a:p>
            <a:r>
              <a:rPr lang="en-US"/>
              <a:t>Click to add Title here in two lines or less</a:t>
            </a:r>
          </a:p>
        </p:txBody>
      </p:sp>
      <p:sp>
        <p:nvSpPr>
          <p:cNvPr id="7" name="Subhead Placeholder">
            <a:extLst>
              <a:ext uri="{FF2B5EF4-FFF2-40B4-BE49-F238E27FC236}">
                <a16:creationId xmlns:a16="http://schemas.microsoft.com/office/drawing/2014/main" id="{020D9862-6579-8346-597D-3733BBE907C6}"/>
              </a:ext>
            </a:extLst>
          </p:cNvPr>
          <p:cNvSpPr>
            <a:spLocks noGrp="1"/>
          </p:cNvSpPr>
          <p:nvPr>
            <p:ph type="body" sz="quarter" idx="10" hasCustomPrompt="1"/>
          </p:nvPr>
        </p:nvSpPr>
        <p:spPr>
          <a:xfrm>
            <a:off x="461309" y="3353864"/>
            <a:ext cx="6794514" cy="1099383"/>
          </a:xfrm>
          <a:prstGeom prst="rect">
            <a:avLst/>
          </a:prstGeom>
        </p:spPr>
        <p:txBody>
          <a:bodyPr/>
          <a:lstStyle>
            <a:lvl1pPr marL="0" indent="0">
              <a:buNone/>
              <a:defRPr sz="3200" b="0" i="1">
                <a:solidFill>
                  <a:schemeClr val="bg1"/>
                </a:solidFill>
                <a:latin typeface="Merriweather Light" pitchFamily="2" charset="77"/>
              </a:defRPr>
            </a:lvl1pPr>
          </a:lstStyle>
          <a:p>
            <a:pPr lvl="0"/>
            <a:r>
              <a:rPr lang="en-US"/>
              <a:t>Click to add subtitle</a:t>
            </a:r>
          </a:p>
        </p:txBody>
      </p:sp>
      <p:pic>
        <p:nvPicPr>
          <p:cNvPr id="10" name="Picture 9" descr="A black and white photo of a black background&#10;&#10;Description automatically generated">
            <a:extLst>
              <a:ext uri="{FF2B5EF4-FFF2-40B4-BE49-F238E27FC236}">
                <a16:creationId xmlns:a16="http://schemas.microsoft.com/office/drawing/2014/main" id="{3FF8747A-D9B5-5351-6DC3-D55B2319F6AC}"/>
              </a:ext>
            </a:extLst>
          </p:cNvPr>
          <p:cNvPicPr>
            <a:picLocks noChangeAspect="1"/>
          </p:cNvPicPr>
          <p:nvPr userDrawn="1"/>
        </p:nvPicPr>
        <p:blipFill>
          <a:blip r:embed="rId3"/>
          <a:stretch>
            <a:fillRect/>
          </a:stretch>
        </p:blipFill>
        <p:spPr>
          <a:xfrm>
            <a:off x="9612830" y="5896906"/>
            <a:ext cx="2202180" cy="505418"/>
          </a:xfrm>
          <a:prstGeom prst="rect">
            <a:avLst/>
          </a:prstGeom>
        </p:spPr>
      </p:pic>
      <p:sp>
        <p:nvSpPr>
          <p:cNvPr id="12" name="Date Placeholder">
            <a:extLst>
              <a:ext uri="{FF2B5EF4-FFF2-40B4-BE49-F238E27FC236}">
                <a16:creationId xmlns:a16="http://schemas.microsoft.com/office/drawing/2014/main" id="{CE863140-2224-8BFD-4716-37842413E89B}"/>
              </a:ext>
            </a:extLst>
          </p:cNvPr>
          <p:cNvSpPr>
            <a:spLocks noGrp="1"/>
          </p:cNvSpPr>
          <p:nvPr>
            <p:ph type="body" sz="quarter" idx="12" hasCustomPrompt="1"/>
          </p:nvPr>
        </p:nvSpPr>
        <p:spPr>
          <a:xfrm>
            <a:off x="457200" y="5866321"/>
            <a:ext cx="2441448" cy="570106"/>
          </a:xfrm>
          <a:prstGeom prst="rect">
            <a:avLst/>
          </a:prstGeom>
        </p:spPr>
        <p:txBody>
          <a:bodyPr/>
          <a:lstStyle>
            <a:lvl1pPr marL="0" indent="0">
              <a:buNone/>
              <a:defRPr sz="1600" b="1" i="0">
                <a:solidFill>
                  <a:schemeClr val="bg1"/>
                </a:solidFill>
                <a:latin typeface="Public Sans" pitchFamily="2" charset="77"/>
                <a:ea typeface="Lato" panose="020F0502020204030203" pitchFamily="34" charset="0"/>
                <a:cs typeface="Lato" panose="020F0502020204030203" pitchFamily="34" charset="0"/>
              </a:defRPr>
            </a:lvl1pPr>
          </a:lstStyle>
          <a:p>
            <a:r>
              <a:rPr lang="en-US"/>
              <a:t>Click to add date</a:t>
            </a:r>
          </a:p>
        </p:txBody>
      </p:sp>
      <p:sp>
        <p:nvSpPr>
          <p:cNvPr id="13" name="Date Placeholder">
            <a:extLst>
              <a:ext uri="{FF2B5EF4-FFF2-40B4-BE49-F238E27FC236}">
                <a16:creationId xmlns:a16="http://schemas.microsoft.com/office/drawing/2014/main" id="{C048E05B-0A6D-6775-B512-056E37F47861}"/>
              </a:ext>
            </a:extLst>
          </p:cNvPr>
          <p:cNvSpPr>
            <a:spLocks noGrp="1"/>
          </p:cNvSpPr>
          <p:nvPr>
            <p:ph type="body" sz="quarter" idx="14" hasCustomPrompt="1"/>
          </p:nvPr>
        </p:nvSpPr>
        <p:spPr>
          <a:xfrm>
            <a:off x="3139440" y="5866321"/>
            <a:ext cx="2490216" cy="570106"/>
          </a:xfrm>
          <a:prstGeom prst="rect">
            <a:avLst/>
          </a:prstGeom>
        </p:spPr>
        <p:txBody>
          <a:bodyPr/>
          <a:lstStyle>
            <a:lvl1pPr marL="0" indent="0">
              <a:buNone/>
              <a:defRPr sz="1400" b="0" i="0">
                <a:solidFill>
                  <a:schemeClr val="bg1"/>
                </a:solidFill>
                <a:latin typeface="Public Sans Light" pitchFamily="2" charset="77"/>
                <a:ea typeface="Lato" panose="020F0502020204030203" pitchFamily="34" charset="0"/>
                <a:cs typeface="Lato" panose="020F0502020204030203" pitchFamily="34" charset="0"/>
              </a:defRPr>
            </a:lvl1pPr>
          </a:lstStyle>
          <a:p>
            <a:r>
              <a:rPr lang="en-US"/>
              <a:t>Click to add presenter</a:t>
            </a:r>
          </a:p>
        </p:txBody>
      </p:sp>
      <p:sp>
        <p:nvSpPr>
          <p:cNvPr id="14" name="Date Placeholder">
            <a:extLst>
              <a:ext uri="{FF2B5EF4-FFF2-40B4-BE49-F238E27FC236}">
                <a16:creationId xmlns:a16="http://schemas.microsoft.com/office/drawing/2014/main" id="{1CEDAA9C-CD89-E422-A6A5-B6C9E17BD4BD}"/>
              </a:ext>
            </a:extLst>
          </p:cNvPr>
          <p:cNvSpPr>
            <a:spLocks noGrp="1"/>
          </p:cNvSpPr>
          <p:nvPr>
            <p:ph type="body" sz="quarter" idx="15" hasCustomPrompt="1"/>
          </p:nvPr>
        </p:nvSpPr>
        <p:spPr>
          <a:xfrm>
            <a:off x="5812536" y="5866321"/>
            <a:ext cx="2490216" cy="570106"/>
          </a:xfrm>
          <a:prstGeom prst="rect">
            <a:avLst/>
          </a:prstGeom>
        </p:spPr>
        <p:txBody>
          <a:bodyPr/>
          <a:lstStyle>
            <a:lvl1pPr marL="0" indent="0">
              <a:buNone/>
              <a:defRPr sz="1200" b="0" i="0">
                <a:solidFill>
                  <a:schemeClr val="bg1"/>
                </a:solidFill>
                <a:latin typeface="Public Sans Light" pitchFamily="2" charset="77"/>
                <a:ea typeface="Lato" panose="020F0502020204030203" pitchFamily="34" charset="0"/>
                <a:cs typeface="Lato" panose="020F0502020204030203"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Lato" panose="020F0502020204030203" pitchFamily="34" charset="0"/>
              <a:buNone/>
              <a:tabLst/>
              <a:defRPr/>
            </a:pPr>
            <a:r>
              <a:rPr lang="en-US"/>
              <a:t>Click to add affiliation/title</a:t>
            </a:r>
          </a:p>
          <a:p>
            <a:pPr lvl="0"/>
            <a:endParaRPr lang="en-US"/>
          </a:p>
        </p:txBody>
      </p:sp>
    </p:spTree>
    <p:extLst>
      <p:ext uri="{BB962C8B-B14F-4D97-AF65-F5344CB8AC3E}">
        <p14:creationId xmlns:p14="http://schemas.microsoft.com/office/powerpoint/2010/main" val="2042756403"/>
      </p:ext>
    </p:extLst>
  </p:cSld>
  <p:clrMapOvr>
    <a:masterClrMapping/>
  </p:clrMapOvr>
  <p:extLst>
    <p:ext uri="{DCECCB84-F9BA-43D5-87BE-67443E8EF086}">
      <p15:sldGuideLst xmlns:p15="http://schemas.microsoft.com/office/powerpoint/2012/main">
        <p15:guide id="1" pos="288">
          <p15:clr>
            <a:srgbClr val="FBAE40"/>
          </p15:clr>
        </p15:guide>
        <p15:guide id="2" orient="horz" pos="216">
          <p15:clr>
            <a:srgbClr val="FBAE40"/>
          </p15:clr>
        </p15:guide>
        <p15:guide id="3" pos="7392">
          <p15:clr>
            <a:srgbClr val="FBAE40"/>
          </p15:clr>
        </p15:guide>
        <p15:guide id="4" pos="2064">
          <p15:clr>
            <a:srgbClr val="FBAE40"/>
          </p15:clr>
        </p15:guide>
        <p15:guide id="5" pos="56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ist Page">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6CFA59DC-7421-6649-8E7A-992E4242816C}"/>
              </a:ext>
            </a:extLst>
          </p:cNvPr>
          <p:cNvSpPr>
            <a:spLocks noGrp="1"/>
          </p:cNvSpPr>
          <p:nvPr>
            <p:ph type="title" hasCustomPrompt="1"/>
          </p:nvPr>
        </p:nvSpPr>
        <p:spPr>
          <a:xfrm>
            <a:off x="411600" y="863339"/>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4" name="Text Placeholder 3">
            <a:extLst>
              <a:ext uri="{FF2B5EF4-FFF2-40B4-BE49-F238E27FC236}">
                <a16:creationId xmlns:a16="http://schemas.microsoft.com/office/drawing/2014/main" id="{4A796D33-89BC-4A5B-CBDE-D6E4D399ED50}"/>
              </a:ext>
            </a:extLst>
          </p:cNvPr>
          <p:cNvSpPr>
            <a:spLocks noGrp="1"/>
          </p:cNvSpPr>
          <p:nvPr>
            <p:ph type="body" sz="quarter" idx="13" hasCustomPrompt="1"/>
          </p:nvPr>
        </p:nvSpPr>
        <p:spPr>
          <a:xfrm>
            <a:off x="577216" y="1929201"/>
            <a:ext cx="667384" cy="387279"/>
          </a:xfrm>
          <a:prstGeom prst="rect">
            <a:avLst/>
          </a:prstGeom>
        </p:spPr>
        <p:txBody>
          <a:bodyPr anchor="ctr"/>
          <a:lstStyle>
            <a:lvl1pPr marL="0" indent="0">
              <a:buNone/>
              <a:defRPr sz="2400" b="1" i="0">
                <a:solidFill>
                  <a:schemeClr val="tx1"/>
                </a:solidFill>
                <a:latin typeface="Public Sans Black" pitchFamily="2" charset="77"/>
              </a:defRPr>
            </a:lvl1pPr>
          </a:lstStyle>
          <a:p>
            <a:pPr lvl="0"/>
            <a:r>
              <a:rPr lang="en-US"/>
              <a:t>01</a:t>
            </a:r>
          </a:p>
        </p:txBody>
      </p:sp>
      <p:sp>
        <p:nvSpPr>
          <p:cNvPr id="6" name="Text Placeholder 3">
            <a:extLst>
              <a:ext uri="{FF2B5EF4-FFF2-40B4-BE49-F238E27FC236}">
                <a16:creationId xmlns:a16="http://schemas.microsoft.com/office/drawing/2014/main" id="{5697BD42-D4CE-0DD2-670D-E8B5212F0783}"/>
              </a:ext>
            </a:extLst>
          </p:cNvPr>
          <p:cNvSpPr>
            <a:spLocks noGrp="1"/>
          </p:cNvSpPr>
          <p:nvPr>
            <p:ph type="body" sz="quarter" idx="15" hasCustomPrompt="1"/>
          </p:nvPr>
        </p:nvSpPr>
        <p:spPr>
          <a:xfrm>
            <a:off x="1244600" y="1929201"/>
            <a:ext cx="3997124" cy="387279"/>
          </a:xfrm>
          <a:prstGeom prst="rect">
            <a:avLst/>
          </a:prstGeom>
        </p:spPr>
        <p:txBody>
          <a:bodyPr anchor="ctr"/>
          <a:lstStyle>
            <a:lvl1pPr marL="0" indent="0">
              <a:buNone/>
              <a:defRPr sz="1400" b="0" i="0">
                <a:solidFill>
                  <a:schemeClr val="tx1"/>
                </a:solidFill>
                <a:latin typeface="Public Sans Light" pitchFamily="2" charset="77"/>
              </a:defRPr>
            </a:lvl1pPr>
          </a:lstStyle>
          <a:p>
            <a:pPr lvl="0"/>
            <a:r>
              <a:rPr lang="en-US"/>
              <a:t>Click to edit this list item. Content should be two lines or less.</a:t>
            </a:r>
          </a:p>
        </p:txBody>
      </p:sp>
      <p:sp>
        <p:nvSpPr>
          <p:cNvPr id="16" name="Text Placeholder 3">
            <a:extLst>
              <a:ext uri="{FF2B5EF4-FFF2-40B4-BE49-F238E27FC236}">
                <a16:creationId xmlns:a16="http://schemas.microsoft.com/office/drawing/2014/main" id="{C20D15C3-FFDE-9485-DDFB-4D393A75AB80}"/>
              </a:ext>
            </a:extLst>
          </p:cNvPr>
          <p:cNvSpPr>
            <a:spLocks noGrp="1"/>
          </p:cNvSpPr>
          <p:nvPr>
            <p:ph type="body" sz="quarter" idx="22" hasCustomPrompt="1"/>
          </p:nvPr>
        </p:nvSpPr>
        <p:spPr>
          <a:xfrm>
            <a:off x="6085841" y="1929201"/>
            <a:ext cx="667384" cy="387279"/>
          </a:xfrm>
          <a:prstGeom prst="rect">
            <a:avLst/>
          </a:prstGeom>
        </p:spPr>
        <p:txBody>
          <a:bodyPr anchor="ctr"/>
          <a:lstStyle>
            <a:lvl1pPr marL="0" indent="0">
              <a:buNone/>
              <a:defRPr sz="2400" b="1" i="0">
                <a:solidFill>
                  <a:schemeClr val="tx1"/>
                </a:solidFill>
                <a:latin typeface="Public Sans Black" pitchFamily="2" charset="77"/>
              </a:defRPr>
            </a:lvl1pPr>
          </a:lstStyle>
          <a:p>
            <a:pPr lvl="0"/>
            <a:r>
              <a:rPr lang="en-US"/>
              <a:t>05</a:t>
            </a:r>
          </a:p>
        </p:txBody>
      </p:sp>
      <p:sp>
        <p:nvSpPr>
          <p:cNvPr id="17" name="Text Placeholder 3">
            <a:extLst>
              <a:ext uri="{FF2B5EF4-FFF2-40B4-BE49-F238E27FC236}">
                <a16:creationId xmlns:a16="http://schemas.microsoft.com/office/drawing/2014/main" id="{574E761B-B700-36B2-15AC-1E8AACB36D88}"/>
              </a:ext>
            </a:extLst>
          </p:cNvPr>
          <p:cNvSpPr>
            <a:spLocks noGrp="1"/>
          </p:cNvSpPr>
          <p:nvPr>
            <p:ph type="body" sz="quarter" idx="23" hasCustomPrompt="1"/>
          </p:nvPr>
        </p:nvSpPr>
        <p:spPr>
          <a:xfrm>
            <a:off x="6753225" y="1929201"/>
            <a:ext cx="3997124" cy="387279"/>
          </a:xfrm>
          <a:prstGeom prst="rect">
            <a:avLst/>
          </a:prstGeom>
        </p:spPr>
        <p:txBody>
          <a:bodyPr anchor="ctr"/>
          <a:lstStyle>
            <a:lvl1pPr marL="0" indent="0">
              <a:buNone/>
              <a:defRPr sz="1400" b="0" i="0">
                <a:solidFill>
                  <a:schemeClr val="tx1"/>
                </a:solidFill>
                <a:latin typeface="Public Sans Light" pitchFamily="2" charset="77"/>
              </a:defRPr>
            </a:lvl1pPr>
          </a:lstStyle>
          <a:p>
            <a:pPr lvl="0"/>
            <a:r>
              <a:rPr lang="en-US"/>
              <a:t>Click to edit this list item. Content should be two lines or less.</a:t>
            </a:r>
          </a:p>
        </p:txBody>
      </p:sp>
      <p:sp>
        <p:nvSpPr>
          <p:cNvPr id="24" name="Text Placeholder 3">
            <a:extLst>
              <a:ext uri="{FF2B5EF4-FFF2-40B4-BE49-F238E27FC236}">
                <a16:creationId xmlns:a16="http://schemas.microsoft.com/office/drawing/2014/main" id="{8C094E3F-70EB-FEFF-F9A0-4771935352B2}"/>
              </a:ext>
            </a:extLst>
          </p:cNvPr>
          <p:cNvSpPr>
            <a:spLocks noGrp="1"/>
          </p:cNvSpPr>
          <p:nvPr>
            <p:ph type="body" sz="quarter" idx="24" hasCustomPrompt="1"/>
          </p:nvPr>
        </p:nvSpPr>
        <p:spPr>
          <a:xfrm>
            <a:off x="577216" y="2630241"/>
            <a:ext cx="667384" cy="387279"/>
          </a:xfrm>
          <a:prstGeom prst="rect">
            <a:avLst/>
          </a:prstGeom>
        </p:spPr>
        <p:txBody>
          <a:bodyPr anchor="ctr"/>
          <a:lstStyle>
            <a:lvl1pPr marL="0" indent="0">
              <a:buNone/>
              <a:defRPr sz="2400" b="1" i="0">
                <a:solidFill>
                  <a:schemeClr val="tx1"/>
                </a:solidFill>
                <a:latin typeface="Public Sans Black" pitchFamily="2" charset="77"/>
              </a:defRPr>
            </a:lvl1pPr>
          </a:lstStyle>
          <a:p>
            <a:pPr lvl="0"/>
            <a:r>
              <a:rPr lang="en-US"/>
              <a:t>02</a:t>
            </a:r>
          </a:p>
        </p:txBody>
      </p:sp>
      <p:sp>
        <p:nvSpPr>
          <p:cNvPr id="25" name="Text Placeholder 3">
            <a:extLst>
              <a:ext uri="{FF2B5EF4-FFF2-40B4-BE49-F238E27FC236}">
                <a16:creationId xmlns:a16="http://schemas.microsoft.com/office/drawing/2014/main" id="{BC3E6348-D886-3683-BC3A-0245E993C296}"/>
              </a:ext>
            </a:extLst>
          </p:cNvPr>
          <p:cNvSpPr>
            <a:spLocks noGrp="1"/>
          </p:cNvSpPr>
          <p:nvPr>
            <p:ph type="body" sz="quarter" idx="25" hasCustomPrompt="1"/>
          </p:nvPr>
        </p:nvSpPr>
        <p:spPr>
          <a:xfrm>
            <a:off x="1244600" y="2630241"/>
            <a:ext cx="3997124" cy="387279"/>
          </a:xfrm>
          <a:prstGeom prst="rect">
            <a:avLst/>
          </a:prstGeom>
        </p:spPr>
        <p:txBody>
          <a:bodyPr anchor="ctr"/>
          <a:lstStyle>
            <a:lvl1pPr marL="0" indent="0">
              <a:buNone/>
              <a:defRPr sz="1400" b="0" i="0">
                <a:solidFill>
                  <a:schemeClr val="tx1"/>
                </a:solidFill>
                <a:latin typeface="Public Sans Light" pitchFamily="2" charset="77"/>
              </a:defRPr>
            </a:lvl1pPr>
          </a:lstStyle>
          <a:p>
            <a:pPr lvl="0"/>
            <a:r>
              <a:rPr lang="en-US"/>
              <a:t>Click to edit this list item. Content should be two lines or less.</a:t>
            </a:r>
          </a:p>
        </p:txBody>
      </p:sp>
      <p:sp>
        <p:nvSpPr>
          <p:cNvPr id="26" name="Text Placeholder 3">
            <a:extLst>
              <a:ext uri="{FF2B5EF4-FFF2-40B4-BE49-F238E27FC236}">
                <a16:creationId xmlns:a16="http://schemas.microsoft.com/office/drawing/2014/main" id="{D0BDD453-8797-85A2-82AE-874104556746}"/>
              </a:ext>
            </a:extLst>
          </p:cNvPr>
          <p:cNvSpPr>
            <a:spLocks noGrp="1"/>
          </p:cNvSpPr>
          <p:nvPr>
            <p:ph type="body" sz="quarter" idx="26" hasCustomPrompt="1"/>
          </p:nvPr>
        </p:nvSpPr>
        <p:spPr>
          <a:xfrm>
            <a:off x="6085841" y="2630241"/>
            <a:ext cx="667384" cy="387279"/>
          </a:xfrm>
          <a:prstGeom prst="rect">
            <a:avLst/>
          </a:prstGeom>
        </p:spPr>
        <p:txBody>
          <a:bodyPr anchor="ctr"/>
          <a:lstStyle>
            <a:lvl1pPr marL="0" indent="0">
              <a:buNone/>
              <a:defRPr sz="2400" b="1" i="0">
                <a:solidFill>
                  <a:schemeClr val="tx1"/>
                </a:solidFill>
                <a:latin typeface="Public Sans Black" pitchFamily="2" charset="77"/>
              </a:defRPr>
            </a:lvl1pPr>
          </a:lstStyle>
          <a:p>
            <a:pPr lvl="0"/>
            <a:r>
              <a:rPr lang="en-US"/>
              <a:t>06</a:t>
            </a:r>
          </a:p>
        </p:txBody>
      </p:sp>
      <p:sp>
        <p:nvSpPr>
          <p:cNvPr id="27" name="Text Placeholder 3">
            <a:extLst>
              <a:ext uri="{FF2B5EF4-FFF2-40B4-BE49-F238E27FC236}">
                <a16:creationId xmlns:a16="http://schemas.microsoft.com/office/drawing/2014/main" id="{099C0D07-CE5B-BDCB-3721-B1CE6EDC241F}"/>
              </a:ext>
            </a:extLst>
          </p:cNvPr>
          <p:cNvSpPr>
            <a:spLocks noGrp="1"/>
          </p:cNvSpPr>
          <p:nvPr>
            <p:ph type="body" sz="quarter" idx="27" hasCustomPrompt="1"/>
          </p:nvPr>
        </p:nvSpPr>
        <p:spPr>
          <a:xfrm>
            <a:off x="6753225" y="2630241"/>
            <a:ext cx="3997124" cy="387279"/>
          </a:xfrm>
          <a:prstGeom prst="rect">
            <a:avLst/>
          </a:prstGeom>
        </p:spPr>
        <p:txBody>
          <a:bodyPr anchor="ctr"/>
          <a:lstStyle>
            <a:lvl1pPr marL="0" indent="0">
              <a:buNone/>
              <a:defRPr sz="1400" b="0" i="0">
                <a:solidFill>
                  <a:schemeClr val="tx1"/>
                </a:solidFill>
                <a:latin typeface="Public Sans Light" pitchFamily="2" charset="77"/>
              </a:defRPr>
            </a:lvl1pPr>
          </a:lstStyle>
          <a:p>
            <a:pPr lvl="0"/>
            <a:r>
              <a:rPr lang="en-US"/>
              <a:t>Click to edit this list item. Content should be two lines or less.</a:t>
            </a:r>
          </a:p>
        </p:txBody>
      </p:sp>
      <p:sp>
        <p:nvSpPr>
          <p:cNvPr id="28" name="Text Placeholder 3">
            <a:extLst>
              <a:ext uri="{FF2B5EF4-FFF2-40B4-BE49-F238E27FC236}">
                <a16:creationId xmlns:a16="http://schemas.microsoft.com/office/drawing/2014/main" id="{957D5728-7D09-53C7-62AF-E63792ECC987}"/>
              </a:ext>
            </a:extLst>
          </p:cNvPr>
          <p:cNvSpPr>
            <a:spLocks noGrp="1"/>
          </p:cNvSpPr>
          <p:nvPr>
            <p:ph type="body" sz="quarter" idx="28" hasCustomPrompt="1"/>
          </p:nvPr>
        </p:nvSpPr>
        <p:spPr>
          <a:xfrm>
            <a:off x="577216" y="3341441"/>
            <a:ext cx="667384" cy="387279"/>
          </a:xfrm>
          <a:prstGeom prst="rect">
            <a:avLst/>
          </a:prstGeom>
        </p:spPr>
        <p:txBody>
          <a:bodyPr anchor="ctr"/>
          <a:lstStyle>
            <a:lvl1pPr marL="0" indent="0">
              <a:buNone/>
              <a:defRPr sz="2400" b="1" i="0">
                <a:solidFill>
                  <a:schemeClr val="tx1"/>
                </a:solidFill>
                <a:latin typeface="Public Sans Black" pitchFamily="2" charset="77"/>
              </a:defRPr>
            </a:lvl1pPr>
          </a:lstStyle>
          <a:p>
            <a:pPr lvl="0"/>
            <a:r>
              <a:rPr lang="en-US"/>
              <a:t>03</a:t>
            </a:r>
          </a:p>
        </p:txBody>
      </p:sp>
      <p:sp>
        <p:nvSpPr>
          <p:cNvPr id="29" name="Text Placeholder 3">
            <a:extLst>
              <a:ext uri="{FF2B5EF4-FFF2-40B4-BE49-F238E27FC236}">
                <a16:creationId xmlns:a16="http://schemas.microsoft.com/office/drawing/2014/main" id="{4F4B76AA-3545-1373-3247-5D621B445A37}"/>
              </a:ext>
            </a:extLst>
          </p:cNvPr>
          <p:cNvSpPr>
            <a:spLocks noGrp="1"/>
          </p:cNvSpPr>
          <p:nvPr>
            <p:ph type="body" sz="quarter" idx="29" hasCustomPrompt="1"/>
          </p:nvPr>
        </p:nvSpPr>
        <p:spPr>
          <a:xfrm>
            <a:off x="1244600" y="3341441"/>
            <a:ext cx="3997124" cy="387279"/>
          </a:xfrm>
          <a:prstGeom prst="rect">
            <a:avLst/>
          </a:prstGeom>
        </p:spPr>
        <p:txBody>
          <a:bodyPr anchor="ctr"/>
          <a:lstStyle>
            <a:lvl1pPr marL="0" indent="0">
              <a:buNone/>
              <a:defRPr sz="1400" b="0" i="0">
                <a:solidFill>
                  <a:schemeClr val="tx1"/>
                </a:solidFill>
                <a:latin typeface="Public Sans Light" pitchFamily="2" charset="77"/>
              </a:defRPr>
            </a:lvl1pPr>
          </a:lstStyle>
          <a:p>
            <a:pPr lvl="0"/>
            <a:r>
              <a:rPr lang="en-US"/>
              <a:t>Click to edit this list item. Content should be two lines or less.</a:t>
            </a:r>
          </a:p>
        </p:txBody>
      </p:sp>
      <p:sp>
        <p:nvSpPr>
          <p:cNvPr id="30" name="Text Placeholder 3">
            <a:extLst>
              <a:ext uri="{FF2B5EF4-FFF2-40B4-BE49-F238E27FC236}">
                <a16:creationId xmlns:a16="http://schemas.microsoft.com/office/drawing/2014/main" id="{EEF93F25-7D11-6751-F711-9D0C9BD9ABC9}"/>
              </a:ext>
            </a:extLst>
          </p:cNvPr>
          <p:cNvSpPr>
            <a:spLocks noGrp="1"/>
          </p:cNvSpPr>
          <p:nvPr>
            <p:ph type="body" sz="quarter" idx="30" hasCustomPrompt="1"/>
          </p:nvPr>
        </p:nvSpPr>
        <p:spPr>
          <a:xfrm>
            <a:off x="6085841" y="3341441"/>
            <a:ext cx="667384" cy="387279"/>
          </a:xfrm>
          <a:prstGeom prst="rect">
            <a:avLst/>
          </a:prstGeom>
        </p:spPr>
        <p:txBody>
          <a:bodyPr anchor="ctr"/>
          <a:lstStyle>
            <a:lvl1pPr marL="0" indent="0">
              <a:buNone/>
              <a:defRPr sz="2400" b="1" i="0">
                <a:solidFill>
                  <a:schemeClr val="tx1"/>
                </a:solidFill>
                <a:latin typeface="Public Sans Black" pitchFamily="2" charset="77"/>
              </a:defRPr>
            </a:lvl1pPr>
          </a:lstStyle>
          <a:p>
            <a:pPr lvl="0"/>
            <a:r>
              <a:rPr lang="en-US"/>
              <a:t>07</a:t>
            </a:r>
          </a:p>
        </p:txBody>
      </p:sp>
      <p:sp>
        <p:nvSpPr>
          <p:cNvPr id="31" name="Text Placeholder 3">
            <a:extLst>
              <a:ext uri="{FF2B5EF4-FFF2-40B4-BE49-F238E27FC236}">
                <a16:creationId xmlns:a16="http://schemas.microsoft.com/office/drawing/2014/main" id="{81A08692-5854-E8E3-BD75-B0AF76B0E91A}"/>
              </a:ext>
            </a:extLst>
          </p:cNvPr>
          <p:cNvSpPr>
            <a:spLocks noGrp="1"/>
          </p:cNvSpPr>
          <p:nvPr>
            <p:ph type="body" sz="quarter" idx="31" hasCustomPrompt="1"/>
          </p:nvPr>
        </p:nvSpPr>
        <p:spPr>
          <a:xfrm>
            <a:off x="6753225" y="3341441"/>
            <a:ext cx="3997124" cy="387279"/>
          </a:xfrm>
          <a:prstGeom prst="rect">
            <a:avLst/>
          </a:prstGeom>
        </p:spPr>
        <p:txBody>
          <a:bodyPr anchor="ctr"/>
          <a:lstStyle>
            <a:lvl1pPr marL="0" indent="0">
              <a:buNone/>
              <a:defRPr sz="1400" b="0" i="0">
                <a:solidFill>
                  <a:schemeClr val="tx1"/>
                </a:solidFill>
                <a:latin typeface="Public Sans Light" pitchFamily="2" charset="77"/>
              </a:defRPr>
            </a:lvl1pPr>
          </a:lstStyle>
          <a:p>
            <a:pPr lvl="0"/>
            <a:r>
              <a:rPr lang="en-US"/>
              <a:t>Click to edit this list item. Content should be two lines or less.</a:t>
            </a:r>
          </a:p>
        </p:txBody>
      </p:sp>
      <p:sp>
        <p:nvSpPr>
          <p:cNvPr id="32" name="Text Placeholder 3">
            <a:extLst>
              <a:ext uri="{FF2B5EF4-FFF2-40B4-BE49-F238E27FC236}">
                <a16:creationId xmlns:a16="http://schemas.microsoft.com/office/drawing/2014/main" id="{849CA785-A379-3886-9725-2871A8B0CB3F}"/>
              </a:ext>
            </a:extLst>
          </p:cNvPr>
          <p:cNvSpPr>
            <a:spLocks noGrp="1"/>
          </p:cNvSpPr>
          <p:nvPr>
            <p:ph type="body" sz="quarter" idx="32" hasCustomPrompt="1"/>
          </p:nvPr>
        </p:nvSpPr>
        <p:spPr>
          <a:xfrm>
            <a:off x="577216" y="4052641"/>
            <a:ext cx="667384" cy="387279"/>
          </a:xfrm>
          <a:prstGeom prst="rect">
            <a:avLst/>
          </a:prstGeom>
        </p:spPr>
        <p:txBody>
          <a:bodyPr anchor="ctr"/>
          <a:lstStyle>
            <a:lvl1pPr marL="0" indent="0">
              <a:buNone/>
              <a:defRPr sz="2400" b="1" i="0">
                <a:solidFill>
                  <a:schemeClr val="tx1"/>
                </a:solidFill>
                <a:latin typeface="Public Sans Black" pitchFamily="2" charset="77"/>
              </a:defRPr>
            </a:lvl1pPr>
          </a:lstStyle>
          <a:p>
            <a:pPr lvl="0"/>
            <a:r>
              <a:rPr lang="en-US"/>
              <a:t>04</a:t>
            </a:r>
          </a:p>
        </p:txBody>
      </p:sp>
      <p:sp>
        <p:nvSpPr>
          <p:cNvPr id="33" name="Text Placeholder 3">
            <a:extLst>
              <a:ext uri="{FF2B5EF4-FFF2-40B4-BE49-F238E27FC236}">
                <a16:creationId xmlns:a16="http://schemas.microsoft.com/office/drawing/2014/main" id="{4436BF09-121D-21AD-5EF6-B11030F95D6A}"/>
              </a:ext>
            </a:extLst>
          </p:cNvPr>
          <p:cNvSpPr>
            <a:spLocks noGrp="1"/>
          </p:cNvSpPr>
          <p:nvPr>
            <p:ph type="body" sz="quarter" idx="33" hasCustomPrompt="1"/>
          </p:nvPr>
        </p:nvSpPr>
        <p:spPr>
          <a:xfrm>
            <a:off x="1244600" y="4052641"/>
            <a:ext cx="3997124" cy="387279"/>
          </a:xfrm>
          <a:prstGeom prst="rect">
            <a:avLst/>
          </a:prstGeom>
        </p:spPr>
        <p:txBody>
          <a:bodyPr anchor="ctr"/>
          <a:lstStyle>
            <a:lvl1pPr marL="0" indent="0">
              <a:buNone/>
              <a:defRPr sz="1400" b="0" i="0">
                <a:solidFill>
                  <a:schemeClr val="tx1"/>
                </a:solidFill>
                <a:latin typeface="Public Sans Light" pitchFamily="2" charset="77"/>
              </a:defRPr>
            </a:lvl1pPr>
          </a:lstStyle>
          <a:p>
            <a:pPr lvl="0"/>
            <a:r>
              <a:rPr lang="en-US"/>
              <a:t>Click to edit this list item. Content should be two lines or less.</a:t>
            </a:r>
          </a:p>
        </p:txBody>
      </p:sp>
      <p:sp>
        <p:nvSpPr>
          <p:cNvPr id="34" name="Text Placeholder 3">
            <a:extLst>
              <a:ext uri="{FF2B5EF4-FFF2-40B4-BE49-F238E27FC236}">
                <a16:creationId xmlns:a16="http://schemas.microsoft.com/office/drawing/2014/main" id="{D21D3FC5-8C2B-3F42-9AAE-05AF4E75FD8B}"/>
              </a:ext>
            </a:extLst>
          </p:cNvPr>
          <p:cNvSpPr>
            <a:spLocks noGrp="1"/>
          </p:cNvSpPr>
          <p:nvPr>
            <p:ph type="body" sz="quarter" idx="34" hasCustomPrompt="1"/>
          </p:nvPr>
        </p:nvSpPr>
        <p:spPr>
          <a:xfrm>
            <a:off x="6085841" y="4052641"/>
            <a:ext cx="667384" cy="387279"/>
          </a:xfrm>
          <a:prstGeom prst="rect">
            <a:avLst/>
          </a:prstGeom>
        </p:spPr>
        <p:txBody>
          <a:bodyPr anchor="ctr"/>
          <a:lstStyle>
            <a:lvl1pPr marL="0" indent="0">
              <a:buNone/>
              <a:defRPr sz="2400" b="1" i="0">
                <a:solidFill>
                  <a:schemeClr val="tx1"/>
                </a:solidFill>
                <a:latin typeface="Public Sans Black" pitchFamily="2" charset="77"/>
              </a:defRPr>
            </a:lvl1pPr>
          </a:lstStyle>
          <a:p>
            <a:pPr lvl="0"/>
            <a:r>
              <a:rPr lang="en-US"/>
              <a:t>08</a:t>
            </a:r>
          </a:p>
        </p:txBody>
      </p:sp>
      <p:sp>
        <p:nvSpPr>
          <p:cNvPr id="35" name="Text Placeholder 3">
            <a:extLst>
              <a:ext uri="{FF2B5EF4-FFF2-40B4-BE49-F238E27FC236}">
                <a16:creationId xmlns:a16="http://schemas.microsoft.com/office/drawing/2014/main" id="{DDAFA55C-28BF-999A-9FAB-C2748BE61873}"/>
              </a:ext>
            </a:extLst>
          </p:cNvPr>
          <p:cNvSpPr>
            <a:spLocks noGrp="1"/>
          </p:cNvSpPr>
          <p:nvPr>
            <p:ph type="body" sz="quarter" idx="35" hasCustomPrompt="1"/>
          </p:nvPr>
        </p:nvSpPr>
        <p:spPr>
          <a:xfrm>
            <a:off x="6753225" y="4052641"/>
            <a:ext cx="3997124" cy="387279"/>
          </a:xfrm>
          <a:prstGeom prst="rect">
            <a:avLst/>
          </a:prstGeom>
        </p:spPr>
        <p:txBody>
          <a:bodyPr anchor="ctr"/>
          <a:lstStyle>
            <a:lvl1pPr marL="0" indent="0">
              <a:buNone/>
              <a:defRPr sz="1400" b="0" i="0">
                <a:solidFill>
                  <a:schemeClr val="tx1"/>
                </a:solidFill>
                <a:latin typeface="Public Sans Light" pitchFamily="2" charset="77"/>
              </a:defRPr>
            </a:lvl1pPr>
          </a:lstStyle>
          <a:p>
            <a:pPr lvl="0"/>
            <a:r>
              <a:rPr lang="en-US"/>
              <a:t>Click to edit this list item. Content should be two lines or less.</a:t>
            </a:r>
          </a:p>
        </p:txBody>
      </p:sp>
      <p:sp>
        <p:nvSpPr>
          <p:cNvPr id="36" name="Text Placeholder 3">
            <a:extLst>
              <a:ext uri="{FF2B5EF4-FFF2-40B4-BE49-F238E27FC236}">
                <a16:creationId xmlns:a16="http://schemas.microsoft.com/office/drawing/2014/main" id="{6FB8D811-9952-8F8F-5C57-6A5F8F63A20B}"/>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37" name="Text Placeholder 3">
            <a:extLst>
              <a:ext uri="{FF2B5EF4-FFF2-40B4-BE49-F238E27FC236}">
                <a16:creationId xmlns:a16="http://schemas.microsoft.com/office/drawing/2014/main" id="{E862CECE-AFEA-5F48-82FC-FB160B408083}"/>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5" name="Slide Number Placeholder">
            <a:extLst>
              <a:ext uri="{FF2B5EF4-FFF2-40B4-BE49-F238E27FC236}">
                <a16:creationId xmlns:a16="http://schemas.microsoft.com/office/drawing/2014/main" id="{595FCCCC-3844-258D-C520-24F09F6A524D}"/>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2614766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ner Slide - H1 Text">
    <p:spTree>
      <p:nvGrpSpPr>
        <p:cNvPr id="1" name=""/>
        <p:cNvGrpSpPr/>
        <p:nvPr/>
      </p:nvGrpSpPr>
      <p:grpSpPr>
        <a:xfrm>
          <a:off x="0" y="0"/>
          <a:ext cx="0" cy="0"/>
          <a:chOff x="0" y="0"/>
          <a:chExt cx="0" cy="0"/>
        </a:xfrm>
      </p:grpSpPr>
      <p:sp>
        <p:nvSpPr>
          <p:cNvPr id="10" name="Paragraph 1">
            <a:extLst>
              <a:ext uri="{FF2B5EF4-FFF2-40B4-BE49-F238E27FC236}">
                <a16:creationId xmlns:a16="http://schemas.microsoft.com/office/drawing/2014/main" id="{BEEAE04F-E062-524B-8E9A-B58E98B8F7CE}"/>
              </a:ext>
            </a:extLst>
          </p:cNvPr>
          <p:cNvSpPr>
            <a:spLocks noGrp="1"/>
          </p:cNvSpPr>
          <p:nvPr>
            <p:ph idx="1" hasCustomPrompt="1"/>
          </p:nvPr>
        </p:nvSpPr>
        <p:spPr>
          <a:xfrm>
            <a:off x="602837" y="1483359"/>
            <a:ext cx="10901303" cy="4257041"/>
          </a:xfrm>
          <a:prstGeom prst="rect">
            <a:avLst/>
          </a:prstGeom>
        </p:spPr>
        <p:txBody>
          <a:bodyPr vert="horz" lIns="91440" tIns="45720" rIns="91440" bIns="45720" rtlCol="0">
            <a:normAutofit/>
          </a:bodyPr>
          <a:lstStyle>
            <a:lvl1pPr marL="0" indent="0">
              <a:lnSpc>
                <a:spcPct val="150000"/>
              </a:lnSpc>
              <a:buClr>
                <a:schemeClr val="accent2"/>
              </a:buClr>
              <a:buSzPct val="115000"/>
              <a:buFont typeface="Wingdings" pitchFamily="2" charset="2"/>
              <a:buNone/>
              <a:defRPr lang="en-US" sz="2400" b="0" i="0" u="none" strike="noStrike" smtClean="0">
                <a:solidFill>
                  <a:schemeClr val="tx1"/>
                </a:solidFill>
                <a:effectLst/>
                <a:latin typeface="Public Sans ExtraLight" pitchFamily="2" charset="77"/>
                <a:ea typeface="Lato" panose="020F0502020204030203" pitchFamily="34" charset="0"/>
                <a:cs typeface="Lato" panose="020F0502020204030203" pitchFamily="34" charset="0"/>
              </a:defRPr>
            </a:lvl1pPr>
            <a:lvl2pPr marL="914400" indent="-457200">
              <a:lnSpc>
                <a:spcPct val="150000"/>
              </a:lnSpc>
              <a:buClr>
                <a:schemeClr val="accent3"/>
              </a:buClr>
              <a:buSzPct val="115000"/>
              <a:buFont typeface="Arial" panose="020B0604020202020204" pitchFamily="34" charset="0"/>
              <a:buChar char="•"/>
              <a:defRPr sz="2800" b="0">
                <a:solidFill>
                  <a:schemeClr val="accent3"/>
                </a:solidFill>
                <a:latin typeface="Lato" panose="020F0502020204030203" pitchFamily="34" charset="77"/>
              </a:defRPr>
            </a:lvl2pPr>
          </a:lstStyle>
          <a:p>
            <a:pPr lvl="0"/>
            <a:r>
              <a:rPr lang="en-US"/>
              <a:t>Click to add paragraph text</a:t>
            </a:r>
          </a:p>
        </p:txBody>
      </p:sp>
      <p:sp>
        <p:nvSpPr>
          <p:cNvPr id="4" name="Title Placeholder 1">
            <a:extLst>
              <a:ext uri="{FF2B5EF4-FFF2-40B4-BE49-F238E27FC236}">
                <a16:creationId xmlns:a16="http://schemas.microsoft.com/office/drawing/2014/main" id="{D26CE690-6A32-1C6D-8BF2-BB007B57D103}"/>
              </a:ext>
            </a:extLst>
          </p:cNvPr>
          <p:cNvSpPr>
            <a:spLocks noGrp="1"/>
          </p:cNvSpPr>
          <p:nvPr>
            <p:ph type="title" hasCustomPrompt="1"/>
          </p:nvPr>
        </p:nvSpPr>
        <p:spPr>
          <a:xfrm>
            <a:off x="411600" y="830203"/>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5" name="Text Placeholder 3">
            <a:extLst>
              <a:ext uri="{FF2B5EF4-FFF2-40B4-BE49-F238E27FC236}">
                <a16:creationId xmlns:a16="http://schemas.microsoft.com/office/drawing/2014/main" id="{286B91F1-9BEE-96FD-5742-3D7F01C30C14}"/>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6" name="Text Placeholder 3">
            <a:extLst>
              <a:ext uri="{FF2B5EF4-FFF2-40B4-BE49-F238E27FC236}">
                <a16:creationId xmlns:a16="http://schemas.microsoft.com/office/drawing/2014/main" id="{94908A42-0E4E-CF98-34C7-2AFD8BD3CB74}"/>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7" name="Slide Number Placeholder">
            <a:extLst>
              <a:ext uri="{FF2B5EF4-FFF2-40B4-BE49-F238E27FC236}">
                <a16:creationId xmlns:a16="http://schemas.microsoft.com/office/drawing/2014/main" id="{A5063C4D-3253-0CCA-7813-9D7895E35745}"/>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3381193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ner Slide - H1 Text &amp; Image">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6CFA59DC-7421-6649-8E7A-992E4242816C}"/>
              </a:ext>
            </a:extLst>
          </p:cNvPr>
          <p:cNvSpPr>
            <a:spLocks noGrp="1"/>
          </p:cNvSpPr>
          <p:nvPr>
            <p:ph type="title" hasCustomPrompt="1"/>
          </p:nvPr>
        </p:nvSpPr>
        <p:spPr>
          <a:xfrm>
            <a:off x="613729" y="834464"/>
            <a:ext cx="6711095" cy="1234968"/>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10" name="Text Placeholder">
            <a:extLst>
              <a:ext uri="{FF2B5EF4-FFF2-40B4-BE49-F238E27FC236}">
                <a16:creationId xmlns:a16="http://schemas.microsoft.com/office/drawing/2014/main" id="{BEEAE04F-E062-524B-8E9A-B58E98B8F7CE}"/>
              </a:ext>
            </a:extLst>
          </p:cNvPr>
          <p:cNvSpPr>
            <a:spLocks noGrp="1"/>
          </p:cNvSpPr>
          <p:nvPr>
            <p:ph idx="1" hasCustomPrompt="1"/>
          </p:nvPr>
        </p:nvSpPr>
        <p:spPr>
          <a:xfrm>
            <a:off x="602838" y="2252311"/>
            <a:ext cx="6712362" cy="3703215"/>
          </a:xfrm>
          <a:prstGeom prst="rect">
            <a:avLst/>
          </a:prstGeom>
        </p:spPr>
        <p:txBody>
          <a:bodyPr vert="horz" lIns="91440" tIns="45720" rIns="91440" bIns="45720" rtlCol="0">
            <a:normAutofit/>
          </a:bodyPr>
          <a:lstStyle>
            <a:lvl1pPr marL="0" indent="0">
              <a:lnSpc>
                <a:spcPct val="150000"/>
              </a:lnSpc>
              <a:buClr>
                <a:schemeClr val="accent2"/>
              </a:buClr>
              <a:buSzPct val="115000"/>
              <a:buFont typeface="Wingdings" pitchFamily="2" charset="2"/>
              <a:buNone/>
              <a:defRPr lang="en-US" sz="2400" b="0" i="0" u="none" strike="noStrike" smtClean="0">
                <a:solidFill>
                  <a:schemeClr val="tx1"/>
                </a:solidFill>
                <a:effectLst/>
                <a:latin typeface="Public Sans ExtraLight" pitchFamily="2" charset="77"/>
                <a:ea typeface="Lato" panose="020F0502020204030203" pitchFamily="34" charset="0"/>
                <a:cs typeface="Lato" panose="020F0502020204030203" pitchFamily="34" charset="0"/>
              </a:defRPr>
            </a:lvl1pPr>
            <a:lvl2pPr marL="914400" indent="-457200">
              <a:lnSpc>
                <a:spcPct val="150000"/>
              </a:lnSpc>
              <a:buClr>
                <a:schemeClr val="accent3"/>
              </a:buClr>
              <a:buSzPct val="115000"/>
              <a:buFont typeface="Arial" panose="020B0604020202020204" pitchFamily="34" charset="0"/>
              <a:buChar char="•"/>
              <a:defRPr sz="2800" b="0">
                <a:solidFill>
                  <a:schemeClr val="accent3"/>
                </a:solidFill>
                <a:latin typeface="Lato" panose="020F0502020204030203" pitchFamily="34" charset="77"/>
              </a:defRPr>
            </a:lvl2pPr>
          </a:lstStyle>
          <a:p>
            <a:pPr lvl="0"/>
            <a:r>
              <a:rPr lang="en-US"/>
              <a:t>Click to add paragraph text</a:t>
            </a:r>
          </a:p>
        </p:txBody>
      </p:sp>
      <p:sp>
        <p:nvSpPr>
          <p:cNvPr id="8" name="Picture Placeholder">
            <a:extLst>
              <a:ext uri="{FF2B5EF4-FFF2-40B4-BE49-F238E27FC236}">
                <a16:creationId xmlns:a16="http://schemas.microsoft.com/office/drawing/2014/main" id="{63EE4EDD-4640-544F-BD49-99FEDA480A4A}"/>
              </a:ext>
            </a:extLst>
          </p:cNvPr>
          <p:cNvSpPr>
            <a:spLocks noGrp="1"/>
          </p:cNvSpPr>
          <p:nvPr>
            <p:ph type="pic" sz="quarter" idx="14" hasCustomPrompt="1"/>
          </p:nvPr>
        </p:nvSpPr>
        <p:spPr>
          <a:xfrm>
            <a:off x="7552736" y="847023"/>
            <a:ext cx="4392216" cy="5111015"/>
          </a:xfrm>
          <a:prstGeom prst="rect">
            <a:avLst/>
          </a:prstGeom>
        </p:spPr>
        <p:txBody>
          <a:bodyPr anchor="ctr"/>
          <a:lstStyle>
            <a:lvl1pPr marL="0" indent="0" algn="ctr">
              <a:buNone/>
              <a:defRPr sz="2000" b="0" i="0" baseline="0">
                <a:solidFill>
                  <a:schemeClr val="tx1"/>
                </a:solidFill>
                <a:latin typeface="Public Sans" pitchFamily="2" charset="77"/>
                <a:ea typeface="Lato" panose="020F0502020204030203" pitchFamily="34" charset="0"/>
                <a:cs typeface="Lato" panose="020F0502020204030203" pitchFamily="34" charset="0"/>
              </a:defRPr>
            </a:lvl1pPr>
          </a:lstStyle>
          <a:p>
            <a:r>
              <a:rPr lang="en-US" dirty="0"/>
              <a:t>Click to add an image</a:t>
            </a:r>
          </a:p>
        </p:txBody>
      </p:sp>
      <p:sp>
        <p:nvSpPr>
          <p:cNvPr id="2" name="Text Placeholder 3">
            <a:extLst>
              <a:ext uri="{FF2B5EF4-FFF2-40B4-BE49-F238E27FC236}">
                <a16:creationId xmlns:a16="http://schemas.microsoft.com/office/drawing/2014/main" id="{320E49EF-DAAC-1B8B-E677-0DCB01208DBE}"/>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4" name="Text Placeholder 3">
            <a:extLst>
              <a:ext uri="{FF2B5EF4-FFF2-40B4-BE49-F238E27FC236}">
                <a16:creationId xmlns:a16="http://schemas.microsoft.com/office/drawing/2014/main" id="{D7F9482F-AEEF-C10A-A3ED-33766AD657CE}"/>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6" name="Slide Number Placeholder">
            <a:extLst>
              <a:ext uri="{FF2B5EF4-FFF2-40B4-BE49-F238E27FC236}">
                <a16:creationId xmlns:a16="http://schemas.microsoft.com/office/drawing/2014/main" id="{F5D5A3AB-3783-E350-9859-124ABB72B016}"/>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3348265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ner Slide - H1 Bullets">
    <p:spTree>
      <p:nvGrpSpPr>
        <p:cNvPr id="1" name=""/>
        <p:cNvGrpSpPr/>
        <p:nvPr/>
      </p:nvGrpSpPr>
      <p:grpSpPr>
        <a:xfrm>
          <a:off x="0" y="0"/>
          <a:ext cx="0" cy="0"/>
          <a:chOff x="0" y="0"/>
          <a:chExt cx="0" cy="0"/>
        </a:xfrm>
      </p:grpSpPr>
      <p:sp>
        <p:nvSpPr>
          <p:cNvPr id="10" name="Content 1">
            <a:extLst>
              <a:ext uri="{FF2B5EF4-FFF2-40B4-BE49-F238E27FC236}">
                <a16:creationId xmlns:a16="http://schemas.microsoft.com/office/drawing/2014/main" id="{BEEAE04F-E062-524B-8E9A-B58E98B8F7CE}"/>
              </a:ext>
            </a:extLst>
          </p:cNvPr>
          <p:cNvSpPr>
            <a:spLocks noGrp="1"/>
          </p:cNvSpPr>
          <p:nvPr>
            <p:ph idx="1" hasCustomPrompt="1"/>
          </p:nvPr>
        </p:nvSpPr>
        <p:spPr>
          <a:xfrm>
            <a:off x="602838" y="1473199"/>
            <a:ext cx="10811396" cy="4482327"/>
          </a:xfrm>
          <a:prstGeom prst="rect">
            <a:avLst/>
          </a:prstGeom>
        </p:spPr>
        <p:txBody>
          <a:bodyPr vert="horz" lIns="91440" tIns="45720" rIns="91440" bIns="45720" rtlCol="0">
            <a:normAutofit/>
          </a:bodyPr>
          <a:lstStyle>
            <a:lvl1pPr marL="285750" indent="-285750">
              <a:lnSpc>
                <a:spcPct val="11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Courier New" panose="02070309020205020404" pitchFamily="49" charset="0"/>
              <a:buChar char="o"/>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Courier New" panose="02070309020205020404" pitchFamily="49" charset="0"/>
              <a:buChar char="o"/>
              <a:defRPr b="0" i="0">
                <a:solidFill>
                  <a:schemeClr val="tx1"/>
                </a:solidFill>
                <a:latin typeface="Public Sans Light"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Courier New" panose="02070309020205020404" pitchFamily="49" charset="0"/>
              <a:buChar char="o"/>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add text</a:t>
            </a:r>
          </a:p>
        </p:txBody>
      </p:sp>
      <p:sp>
        <p:nvSpPr>
          <p:cNvPr id="2" name="Title Placeholder 1">
            <a:extLst>
              <a:ext uri="{FF2B5EF4-FFF2-40B4-BE49-F238E27FC236}">
                <a16:creationId xmlns:a16="http://schemas.microsoft.com/office/drawing/2014/main" id="{9685B3E1-DC5A-69DE-6445-279C8F78AD7B}"/>
              </a:ext>
            </a:extLst>
          </p:cNvPr>
          <p:cNvSpPr>
            <a:spLocks noGrp="1"/>
          </p:cNvSpPr>
          <p:nvPr>
            <p:ph type="title" hasCustomPrompt="1"/>
          </p:nvPr>
        </p:nvSpPr>
        <p:spPr>
          <a:xfrm>
            <a:off x="411600" y="830203"/>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4" name="Text Placeholder 3">
            <a:extLst>
              <a:ext uri="{FF2B5EF4-FFF2-40B4-BE49-F238E27FC236}">
                <a16:creationId xmlns:a16="http://schemas.microsoft.com/office/drawing/2014/main" id="{2254B481-AD07-A85C-3E51-ACD5276AB53B}"/>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5" name="Text Placeholder 3">
            <a:extLst>
              <a:ext uri="{FF2B5EF4-FFF2-40B4-BE49-F238E27FC236}">
                <a16:creationId xmlns:a16="http://schemas.microsoft.com/office/drawing/2014/main" id="{EFF860B0-23D6-4629-A164-22F7D74DB72F}"/>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7" name="Slide Number Placeholder">
            <a:extLst>
              <a:ext uri="{FF2B5EF4-FFF2-40B4-BE49-F238E27FC236}">
                <a16:creationId xmlns:a16="http://schemas.microsoft.com/office/drawing/2014/main" id="{B99AFAA1-EBE1-D0E6-C9FB-F3ECF92F3C90}"/>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34506064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ner Slide - 4 images">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85B3E1-DC5A-69DE-6445-279C8F78AD7B}"/>
              </a:ext>
            </a:extLst>
          </p:cNvPr>
          <p:cNvSpPr>
            <a:spLocks noGrp="1"/>
          </p:cNvSpPr>
          <p:nvPr>
            <p:ph type="title" hasCustomPrompt="1"/>
          </p:nvPr>
        </p:nvSpPr>
        <p:spPr>
          <a:xfrm>
            <a:off x="411600" y="830203"/>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4" name="Text Placeholder 3">
            <a:extLst>
              <a:ext uri="{FF2B5EF4-FFF2-40B4-BE49-F238E27FC236}">
                <a16:creationId xmlns:a16="http://schemas.microsoft.com/office/drawing/2014/main" id="{2254B481-AD07-A85C-3E51-ACD5276AB53B}"/>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5" name="Text Placeholder 3">
            <a:extLst>
              <a:ext uri="{FF2B5EF4-FFF2-40B4-BE49-F238E27FC236}">
                <a16:creationId xmlns:a16="http://schemas.microsoft.com/office/drawing/2014/main" id="{EFF860B0-23D6-4629-A164-22F7D74DB72F}"/>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7" name="Picture Placeholder 6">
            <a:extLst>
              <a:ext uri="{FF2B5EF4-FFF2-40B4-BE49-F238E27FC236}">
                <a16:creationId xmlns:a16="http://schemas.microsoft.com/office/drawing/2014/main" id="{9C5B54DA-467D-2CB7-B8E6-2A5371214211}"/>
              </a:ext>
            </a:extLst>
          </p:cNvPr>
          <p:cNvSpPr>
            <a:spLocks noGrp="1"/>
          </p:cNvSpPr>
          <p:nvPr>
            <p:ph type="pic" sz="quarter" idx="38" hasCustomPrompt="1"/>
          </p:nvPr>
        </p:nvSpPr>
        <p:spPr>
          <a:xfrm>
            <a:off x="411600" y="1685050"/>
            <a:ext cx="2642042" cy="2643441"/>
          </a:xfrm>
          <a:prstGeom prst="rect">
            <a:avLst/>
          </a:prstGeom>
        </p:spPr>
        <p:txBody>
          <a:bodyPr anchor="ctr"/>
          <a:lstStyle>
            <a:lvl1pPr marL="0" indent="0" algn="ctr">
              <a:buNone/>
              <a:defRPr sz="1600">
                <a:solidFill>
                  <a:schemeClr val="tx1"/>
                </a:solidFill>
                <a:latin typeface="Public Sans" pitchFamily="2" charset="77"/>
              </a:defRPr>
            </a:lvl1pPr>
          </a:lstStyle>
          <a:p>
            <a:r>
              <a:rPr lang="en-US" dirty="0"/>
              <a:t>Click to add an image</a:t>
            </a:r>
          </a:p>
        </p:txBody>
      </p:sp>
      <p:sp>
        <p:nvSpPr>
          <p:cNvPr id="8" name="Picture Placeholder 6">
            <a:extLst>
              <a:ext uri="{FF2B5EF4-FFF2-40B4-BE49-F238E27FC236}">
                <a16:creationId xmlns:a16="http://schemas.microsoft.com/office/drawing/2014/main" id="{9B5BF71F-A273-5A69-B37F-671BC58775AA}"/>
              </a:ext>
            </a:extLst>
          </p:cNvPr>
          <p:cNvSpPr>
            <a:spLocks noGrp="1"/>
          </p:cNvSpPr>
          <p:nvPr>
            <p:ph type="pic" sz="quarter" idx="39" hasCustomPrompt="1"/>
          </p:nvPr>
        </p:nvSpPr>
        <p:spPr>
          <a:xfrm>
            <a:off x="3264001" y="1685050"/>
            <a:ext cx="2642042" cy="2643441"/>
          </a:xfrm>
          <a:prstGeom prst="rect">
            <a:avLst/>
          </a:prstGeom>
        </p:spPr>
        <p:txBody>
          <a:bodyPr anchor="ctr"/>
          <a:lstStyle>
            <a:lvl1pPr marL="0" indent="0" algn="ctr">
              <a:buNone/>
              <a:defRPr sz="1600">
                <a:solidFill>
                  <a:schemeClr val="tx1"/>
                </a:solidFill>
                <a:latin typeface="Public Sans" pitchFamily="2" charset="77"/>
              </a:defRPr>
            </a:lvl1pPr>
          </a:lstStyle>
          <a:p>
            <a:pPr marL="0" marR="0" lvl="0" indent="0" algn="ctr" defTabSz="914400" rtl="0" eaLnBrk="1" fontAlgn="auto" latinLnBrk="0" hangingPunct="1">
              <a:lnSpc>
                <a:spcPct val="90000"/>
              </a:lnSpc>
              <a:spcBef>
                <a:spcPts val="1000"/>
              </a:spcBef>
              <a:spcAft>
                <a:spcPts val="0"/>
              </a:spcAft>
              <a:buClrTx/>
              <a:buSzTx/>
              <a:buFont typeface="Lato" panose="020F0502020204030203" pitchFamily="34" charset="0"/>
              <a:buNone/>
              <a:tabLst/>
              <a:defRPr/>
            </a:pPr>
            <a:r>
              <a:rPr lang="en-US" dirty="0"/>
              <a:t>Click to add an image</a:t>
            </a:r>
          </a:p>
        </p:txBody>
      </p:sp>
      <p:sp>
        <p:nvSpPr>
          <p:cNvPr id="9" name="Picture Placeholder 6">
            <a:extLst>
              <a:ext uri="{FF2B5EF4-FFF2-40B4-BE49-F238E27FC236}">
                <a16:creationId xmlns:a16="http://schemas.microsoft.com/office/drawing/2014/main" id="{35790074-EE63-C8C1-95B0-4B72217A3B23}"/>
              </a:ext>
            </a:extLst>
          </p:cNvPr>
          <p:cNvSpPr>
            <a:spLocks noGrp="1"/>
          </p:cNvSpPr>
          <p:nvPr>
            <p:ph type="pic" sz="quarter" idx="40" hasCustomPrompt="1"/>
          </p:nvPr>
        </p:nvSpPr>
        <p:spPr>
          <a:xfrm>
            <a:off x="6149512" y="1685050"/>
            <a:ext cx="2642042" cy="2643441"/>
          </a:xfrm>
          <a:prstGeom prst="rect">
            <a:avLst/>
          </a:prstGeom>
        </p:spPr>
        <p:txBody>
          <a:bodyPr anchor="ctr"/>
          <a:lstStyle>
            <a:lvl1pPr marL="0" indent="0" algn="ctr">
              <a:buNone/>
              <a:defRPr sz="1600">
                <a:solidFill>
                  <a:schemeClr val="tx1"/>
                </a:solidFill>
                <a:latin typeface="Public Sans" pitchFamily="2" charset="77"/>
              </a:defRPr>
            </a:lvl1pPr>
          </a:lstStyle>
          <a:p>
            <a:pPr marL="0" marR="0" lvl="0" indent="0" algn="ctr" defTabSz="914400" rtl="0" eaLnBrk="1" fontAlgn="auto" latinLnBrk="0" hangingPunct="1">
              <a:lnSpc>
                <a:spcPct val="90000"/>
              </a:lnSpc>
              <a:spcBef>
                <a:spcPts val="1000"/>
              </a:spcBef>
              <a:spcAft>
                <a:spcPts val="0"/>
              </a:spcAft>
              <a:buClrTx/>
              <a:buSzTx/>
              <a:buFont typeface="Lato" panose="020F0502020204030203" pitchFamily="34" charset="0"/>
              <a:buNone/>
              <a:tabLst/>
              <a:defRPr/>
            </a:pPr>
            <a:r>
              <a:rPr lang="en-US" dirty="0"/>
              <a:t>Click to add an image</a:t>
            </a:r>
          </a:p>
        </p:txBody>
      </p:sp>
      <p:sp>
        <p:nvSpPr>
          <p:cNvPr id="12" name="Picture Placeholder 6">
            <a:extLst>
              <a:ext uri="{FF2B5EF4-FFF2-40B4-BE49-F238E27FC236}">
                <a16:creationId xmlns:a16="http://schemas.microsoft.com/office/drawing/2014/main" id="{F9C67D7E-BE3A-5EE8-552A-69621D4995EC}"/>
              </a:ext>
            </a:extLst>
          </p:cNvPr>
          <p:cNvSpPr>
            <a:spLocks noGrp="1"/>
          </p:cNvSpPr>
          <p:nvPr>
            <p:ph type="pic" sz="quarter" idx="41" hasCustomPrompt="1"/>
          </p:nvPr>
        </p:nvSpPr>
        <p:spPr>
          <a:xfrm>
            <a:off x="9044963" y="1685050"/>
            <a:ext cx="2642042" cy="2643441"/>
          </a:xfrm>
          <a:prstGeom prst="rect">
            <a:avLst/>
          </a:prstGeom>
        </p:spPr>
        <p:txBody>
          <a:bodyPr anchor="ctr"/>
          <a:lstStyle>
            <a:lvl1pPr marL="0" indent="0" algn="ctr">
              <a:buNone/>
              <a:defRPr sz="1600">
                <a:solidFill>
                  <a:schemeClr val="tx1"/>
                </a:solidFill>
                <a:latin typeface="Public Sans" pitchFamily="2" charset="77"/>
              </a:defRPr>
            </a:lvl1pPr>
          </a:lstStyle>
          <a:p>
            <a:pPr marL="0" marR="0" lvl="0" indent="0" algn="ctr" defTabSz="914400" rtl="0" eaLnBrk="1" fontAlgn="auto" latinLnBrk="0" hangingPunct="1">
              <a:lnSpc>
                <a:spcPct val="90000"/>
              </a:lnSpc>
              <a:spcBef>
                <a:spcPts val="1000"/>
              </a:spcBef>
              <a:spcAft>
                <a:spcPts val="0"/>
              </a:spcAft>
              <a:buClrTx/>
              <a:buSzTx/>
              <a:buFont typeface="Lato" panose="020F0502020204030203" pitchFamily="34" charset="0"/>
              <a:buNone/>
              <a:tabLst/>
              <a:defRPr/>
            </a:pPr>
            <a:r>
              <a:rPr lang="en-US" dirty="0"/>
              <a:t>Click to add an image</a:t>
            </a:r>
          </a:p>
        </p:txBody>
      </p:sp>
      <p:sp>
        <p:nvSpPr>
          <p:cNvPr id="14" name="Text Placeholder 13">
            <a:extLst>
              <a:ext uri="{FF2B5EF4-FFF2-40B4-BE49-F238E27FC236}">
                <a16:creationId xmlns:a16="http://schemas.microsoft.com/office/drawing/2014/main" id="{2AE3362C-A38A-7005-DCBA-06FA8112C395}"/>
              </a:ext>
            </a:extLst>
          </p:cNvPr>
          <p:cNvSpPr>
            <a:spLocks noGrp="1"/>
          </p:cNvSpPr>
          <p:nvPr>
            <p:ph type="body" sz="quarter" idx="42" hasCustomPrompt="1"/>
          </p:nvPr>
        </p:nvSpPr>
        <p:spPr>
          <a:xfrm>
            <a:off x="411601" y="4432300"/>
            <a:ext cx="2642042" cy="1302578"/>
          </a:xfrm>
          <a:prstGeom prst="rect">
            <a:avLst/>
          </a:prstGeom>
        </p:spPr>
        <p:txBody>
          <a:bodyPr/>
          <a:lstStyle>
            <a:lvl1pPr marL="0" indent="0">
              <a:buNone/>
              <a:defRPr sz="1600" b="0" i="0">
                <a:solidFill>
                  <a:schemeClr val="tx1"/>
                </a:solidFill>
                <a:latin typeface="Public Sans ExtraLight" pitchFamily="2" charset="77"/>
              </a:defRPr>
            </a:lvl1pPr>
          </a:lstStyle>
          <a:p>
            <a:pPr lvl="0"/>
            <a:r>
              <a:rPr lang="en-US"/>
              <a:t>Click to edit caption</a:t>
            </a:r>
          </a:p>
        </p:txBody>
      </p:sp>
      <p:sp>
        <p:nvSpPr>
          <p:cNvPr id="15" name="Text Placeholder 13">
            <a:extLst>
              <a:ext uri="{FF2B5EF4-FFF2-40B4-BE49-F238E27FC236}">
                <a16:creationId xmlns:a16="http://schemas.microsoft.com/office/drawing/2014/main" id="{204C341B-91DF-AA00-BBB0-495C036673D4}"/>
              </a:ext>
            </a:extLst>
          </p:cNvPr>
          <p:cNvSpPr>
            <a:spLocks noGrp="1"/>
          </p:cNvSpPr>
          <p:nvPr>
            <p:ph type="body" sz="quarter" idx="43" hasCustomPrompt="1"/>
          </p:nvPr>
        </p:nvSpPr>
        <p:spPr>
          <a:xfrm>
            <a:off x="3264131" y="4432300"/>
            <a:ext cx="2655013" cy="1302578"/>
          </a:xfrm>
          <a:prstGeom prst="rect">
            <a:avLst/>
          </a:prstGeom>
        </p:spPr>
        <p:txBody>
          <a:bodyPr/>
          <a:lstStyle>
            <a:lvl1pPr marL="0" indent="0">
              <a:buNone/>
              <a:defRPr sz="1600" b="0" i="0">
                <a:solidFill>
                  <a:schemeClr val="tx1"/>
                </a:solidFill>
                <a:latin typeface="Public Sans ExtraLight" pitchFamily="2" charset="77"/>
              </a:defRPr>
            </a:lvl1pPr>
          </a:lstStyle>
          <a:p>
            <a:pPr lvl="0"/>
            <a:r>
              <a:rPr lang="en-US"/>
              <a:t>Click to edit caption</a:t>
            </a:r>
          </a:p>
        </p:txBody>
      </p:sp>
      <p:sp>
        <p:nvSpPr>
          <p:cNvPr id="16" name="Text Placeholder 13">
            <a:extLst>
              <a:ext uri="{FF2B5EF4-FFF2-40B4-BE49-F238E27FC236}">
                <a16:creationId xmlns:a16="http://schemas.microsoft.com/office/drawing/2014/main" id="{6DD53100-BB70-06C3-CBD5-B77B1D0025C8}"/>
              </a:ext>
            </a:extLst>
          </p:cNvPr>
          <p:cNvSpPr>
            <a:spLocks noGrp="1"/>
          </p:cNvSpPr>
          <p:nvPr>
            <p:ph type="body" sz="quarter" idx="44" hasCustomPrompt="1"/>
          </p:nvPr>
        </p:nvSpPr>
        <p:spPr>
          <a:xfrm>
            <a:off x="6136540" y="4432300"/>
            <a:ext cx="2655014" cy="1302578"/>
          </a:xfrm>
          <a:prstGeom prst="rect">
            <a:avLst/>
          </a:prstGeom>
        </p:spPr>
        <p:txBody>
          <a:bodyPr/>
          <a:lstStyle>
            <a:lvl1pPr marL="0" indent="0">
              <a:buNone/>
              <a:defRPr sz="1600" b="0" i="0">
                <a:solidFill>
                  <a:schemeClr val="tx1"/>
                </a:solidFill>
                <a:latin typeface="Public Sans ExtraLight" pitchFamily="2" charset="77"/>
              </a:defRPr>
            </a:lvl1pPr>
          </a:lstStyle>
          <a:p>
            <a:pPr lvl="0"/>
            <a:r>
              <a:rPr lang="en-US"/>
              <a:t>Click to edit caption</a:t>
            </a:r>
          </a:p>
        </p:txBody>
      </p:sp>
      <p:sp>
        <p:nvSpPr>
          <p:cNvPr id="17" name="Text Placeholder 13">
            <a:extLst>
              <a:ext uri="{FF2B5EF4-FFF2-40B4-BE49-F238E27FC236}">
                <a16:creationId xmlns:a16="http://schemas.microsoft.com/office/drawing/2014/main" id="{5EA23A8D-638F-BAE1-569A-E291F2634B21}"/>
              </a:ext>
            </a:extLst>
          </p:cNvPr>
          <p:cNvSpPr>
            <a:spLocks noGrp="1"/>
          </p:cNvSpPr>
          <p:nvPr>
            <p:ph type="body" sz="quarter" idx="45" hasCustomPrompt="1"/>
          </p:nvPr>
        </p:nvSpPr>
        <p:spPr>
          <a:xfrm>
            <a:off x="9028827" y="4432300"/>
            <a:ext cx="2658178" cy="1302578"/>
          </a:xfrm>
          <a:prstGeom prst="rect">
            <a:avLst/>
          </a:prstGeom>
        </p:spPr>
        <p:txBody>
          <a:bodyPr/>
          <a:lstStyle>
            <a:lvl1pPr marL="0" indent="0">
              <a:buNone/>
              <a:defRPr sz="1600" b="0" i="0">
                <a:solidFill>
                  <a:schemeClr val="tx1"/>
                </a:solidFill>
                <a:latin typeface="Public Sans ExtraLight" pitchFamily="2" charset="77"/>
              </a:defRPr>
            </a:lvl1pPr>
          </a:lstStyle>
          <a:p>
            <a:pPr lvl="0"/>
            <a:r>
              <a:rPr lang="en-US"/>
              <a:t>Click to edit caption</a:t>
            </a:r>
          </a:p>
        </p:txBody>
      </p:sp>
      <p:sp>
        <p:nvSpPr>
          <p:cNvPr id="19" name="Slide Number Placeholder">
            <a:extLst>
              <a:ext uri="{FF2B5EF4-FFF2-40B4-BE49-F238E27FC236}">
                <a16:creationId xmlns:a16="http://schemas.microsoft.com/office/drawing/2014/main" id="{8529FF5A-61EB-ABD2-CF1B-1500CF660BE7}"/>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240524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ner Slide - H1 Bullet &amp; Image">
    <p:spTree>
      <p:nvGrpSpPr>
        <p:cNvPr id="1" name=""/>
        <p:cNvGrpSpPr/>
        <p:nvPr/>
      </p:nvGrpSpPr>
      <p:grpSpPr>
        <a:xfrm>
          <a:off x="0" y="0"/>
          <a:ext cx="0" cy="0"/>
          <a:chOff x="0" y="0"/>
          <a:chExt cx="0" cy="0"/>
        </a:xfrm>
      </p:grpSpPr>
      <p:sp>
        <p:nvSpPr>
          <p:cNvPr id="10" name="List 1">
            <a:extLst>
              <a:ext uri="{FF2B5EF4-FFF2-40B4-BE49-F238E27FC236}">
                <a16:creationId xmlns:a16="http://schemas.microsoft.com/office/drawing/2014/main" id="{BEEAE04F-E062-524B-8E9A-B58E98B8F7CE}"/>
              </a:ext>
            </a:extLst>
          </p:cNvPr>
          <p:cNvSpPr>
            <a:spLocks noGrp="1"/>
          </p:cNvSpPr>
          <p:nvPr>
            <p:ph idx="1" hasCustomPrompt="1"/>
          </p:nvPr>
        </p:nvSpPr>
        <p:spPr>
          <a:xfrm>
            <a:off x="602838" y="1606161"/>
            <a:ext cx="6712362" cy="4349365"/>
          </a:xfrm>
          <a:prstGeom prst="rect">
            <a:avLst/>
          </a:prstGeom>
        </p:spPr>
        <p:txBody>
          <a:bodyPr vert="horz" lIns="91440" tIns="45720" rIns="91440" bIns="45720" rtlCol="0">
            <a:normAutofit/>
          </a:bodyPr>
          <a:lstStyle>
            <a:lvl1pPr marL="457200" indent="-457200">
              <a:lnSpc>
                <a:spcPct val="11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800100" indent="-342900">
              <a:lnSpc>
                <a:spcPct val="110000"/>
              </a:lnSpc>
              <a:spcAft>
                <a:spcPts val="600"/>
              </a:spcAft>
              <a:buClr>
                <a:schemeClr val="accent2"/>
              </a:buClr>
              <a:buSzPct val="100000"/>
              <a:buFont typeface="Courier New" panose="02070309020205020404" pitchFamily="49" charset="0"/>
              <a:buChar char="o"/>
              <a:defRPr sz="2400" b="0" i="0">
                <a:solidFill>
                  <a:schemeClr val="tx1"/>
                </a:solidFill>
                <a:latin typeface="Lato" panose="020F0502020204030203" pitchFamily="34" charset="0"/>
                <a:ea typeface="Lato" panose="020F0502020204030203" pitchFamily="34" charset="0"/>
                <a:cs typeface="Lato" panose="020F0502020204030203" pitchFamily="34" charset="0"/>
              </a:defRPr>
            </a:lvl2pPr>
            <a:lvl3pPr marL="1257300" indent="-342900">
              <a:lnSpc>
                <a:spcPct val="110000"/>
              </a:lnSpc>
              <a:spcAft>
                <a:spcPts val="600"/>
              </a:spcAft>
              <a:buClr>
                <a:schemeClr val="accent2"/>
              </a:buClr>
              <a:buSzPct val="100000"/>
              <a:buFont typeface="Courier New" panose="02070309020205020404" pitchFamily="49" charset="0"/>
              <a:buChar char="o"/>
              <a:defRPr b="0" i="0">
                <a:solidFill>
                  <a:schemeClr val="tx1"/>
                </a:solidFill>
                <a:latin typeface="Lato" panose="020F0502020204030203" pitchFamily="34" charset="0"/>
                <a:ea typeface="Lato" panose="020F0502020204030203" pitchFamily="34" charset="0"/>
                <a:cs typeface="Lato" panose="020F0502020204030203" pitchFamily="34" charset="0"/>
              </a:defRPr>
            </a:lvl3pPr>
            <a:lvl4pPr marL="1657350" indent="-285750">
              <a:lnSpc>
                <a:spcPct val="110000"/>
              </a:lnSpc>
              <a:spcAft>
                <a:spcPts val="600"/>
              </a:spcAft>
              <a:buClr>
                <a:schemeClr val="accent2"/>
              </a:buClr>
              <a:buSzPct val="100000"/>
              <a:buFont typeface="Courier New" panose="02070309020205020404" pitchFamily="49" charset="0"/>
              <a:buChar char="o"/>
              <a:defRPr b="0" i="0">
                <a:solidFill>
                  <a:schemeClr val="tx1"/>
                </a:solidFill>
                <a:latin typeface="Lato" panose="020F0502020204030203" pitchFamily="34" charset="0"/>
                <a:ea typeface="Lato" panose="020F0502020204030203" pitchFamily="34" charset="0"/>
                <a:cs typeface="Lato" panose="020F0502020204030203" pitchFamily="34" charset="0"/>
              </a:defRPr>
            </a:lvl4pPr>
          </a:lstStyle>
          <a:p>
            <a:pPr lvl="0"/>
            <a:r>
              <a:rPr lang="en-US"/>
              <a:t>Click to add text</a:t>
            </a:r>
          </a:p>
        </p:txBody>
      </p:sp>
      <p:sp>
        <p:nvSpPr>
          <p:cNvPr id="8" name="Picture Placeholder">
            <a:extLst>
              <a:ext uri="{FF2B5EF4-FFF2-40B4-BE49-F238E27FC236}">
                <a16:creationId xmlns:a16="http://schemas.microsoft.com/office/drawing/2014/main" id="{63EE4EDD-4640-544F-BD49-99FEDA480A4A}"/>
              </a:ext>
            </a:extLst>
          </p:cNvPr>
          <p:cNvSpPr>
            <a:spLocks noGrp="1"/>
          </p:cNvSpPr>
          <p:nvPr>
            <p:ph type="pic" sz="quarter" idx="14" hasCustomPrompt="1"/>
          </p:nvPr>
        </p:nvSpPr>
        <p:spPr>
          <a:xfrm>
            <a:off x="7552736" y="1606162"/>
            <a:ext cx="3861498" cy="3808675"/>
          </a:xfrm>
          <a:prstGeom prst="rect">
            <a:avLst/>
          </a:prstGeom>
        </p:spPr>
        <p:txBody>
          <a:bodyPr anchor="ctr"/>
          <a:lstStyle>
            <a:lvl1pPr marL="0" indent="0" algn="ctr">
              <a:buNone/>
              <a:defRPr sz="2000" b="0" i="0" baseline="0">
                <a:solidFill>
                  <a:schemeClr val="tx1"/>
                </a:solidFill>
                <a:latin typeface="Public Sans Light" pitchFamily="2" charset="77"/>
                <a:ea typeface="Lato" panose="020F0502020204030203" pitchFamily="34" charset="0"/>
                <a:cs typeface="Lato" panose="020F0502020204030203" pitchFamily="34" charset="0"/>
              </a:defRPr>
            </a:lvl1pPr>
          </a:lstStyle>
          <a:p>
            <a:r>
              <a:rPr lang="en-US" dirty="0"/>
              <a:t>Click to add an image</a:t>
            </a:r>
          </a:p>
        </p:txBody>
      </p:sp>
      <p:sp>
        <p:nvSpPr>
          <p:cNvPr id="2" name="Title Placeholder 1">
            <a:extLst>
              <a:ext uri="{FF2B5EF4-FFF2-40B4-BE49-F238E27FC236}">
                <a16:creationId xmlns:a16="http://schemas.microsoft.com/office/drawing/2014/main" id="{8FE21A77-741C-4D06-2F02-CCC6D4C59162}"/>
              </a:ext>
            </a:extLst>
          </p:cNvPr>
          <p:cNvSpPr>
            <a:spLocks noGrp="1"/>
          </p:cNvSpPr>
          <p:nvPr>
            <p:ph type="title" hasCustomPrompt="1"/>
          </p:nvPr>
        </p:nvSpPr>
        <p:spPr>
          <a:xfrm>
            <a:off x="411600" y="830203"/>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4" name="Text Placeholder 3">
            <a:extLst>
              <a:ext uri="{FF2B5EF4-FFF2-40B4-BE49-F238E27FC236}">
                <a16:creationId xmlns:a16="http://schemas.microsoft.com/office/drawing/2014/main" id="{AF7BDD59-8A42-1149-0E5A-ABD2F5AC9426}"/>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5" name="Text Placeholder 3">
            <a:extLst>
              <a:ext uri="{FF2B5EF4-FFF2-40B4-BE49-F238E27FC236}">
                <a16:creationId xmlns:a16="http://schemas.microsoft.com/office/drawing/2014/main" id="{90FD6ABD-DED4-F4B5-4BC2-1A68705097C5}"/>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7" name="Slide Number Placeholder">
            <a:extLst>
              <a:ext uri="{FF2B5EF4-FFF2-40B4-BE49-F238E27FC236}">
                <a16:creationId xmlns:a16="http://schemas.microsoft.com/office/drawing/2014/main" id="{350F8CF0-E895-3E44-3DCD-850DDABEDB22}"/>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282444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ner Slide - H1 2-Content">
    <p:spTree>
      <p:nvGrpSpPr>
        <p:cNvPr id="1" name=""/>
        <p:cNvGrpSpPr/>
        <p:nvPr/>
      </p:nvGrpSpPr>
      <p:grpSpPr>
        <a:xfrm>
          <a:off x="0" y="0"/>
          <a:ext cx="0" cy="0"/>
          <a:chOff x="0" y="0"/>
          <a:chExt cx="0" cy="0"/>
        </a:xfrm>
      </p:grpSpPr>
      <p:sp>
        <p:nvSpPr>
          <p:cNvPr id="10" name="List 1">
            <a:extLst>
              <a:ext uri="{FF2B5EF4-FFF2-40B4-BE49-F238E27FC236}">
                <a16:creationId xmlns:a16="http://schemas.microsoft.com/office/drawing/2014/main" id="{BEEAE04F-E062-524B-8E9A-B58E98B8F7CE}"/>
              </a:ext>
            </a:extLst>
          </p:cNvPr>
          <p:cNvSpPr>
            <a:spLocks noGrp="1"/>
          </p:cNvSpPr>
          <p:nvPr>
            <p:ph idx="1" hasCustomPrompt="1"/>
          </p:nvPr>
        </p:nvSpPr>
        <p:spPr>
          <a:xfrm>
            <a:off x="602837" y="1615439"/>
            <a:ext cx="5297639" cy="4340087"/>
          </a:xfrm>
          <a:prstGeom prst="rect">
            <a:avLst/>
          </a:prstGeom>
        </p:spPr>
        <p:txBody>
          <a:bodyPr vert="horz" lIns="91440" tIns="45720" rIns="91440" bIns="45720" rtlCol="0">
            <a:normAutofit/>
          </a:bodyPr>
          <a:lstStyle>
            <a:lvl1pPr marL="285750" indent="-285750">
              <a:lnSpc>
                <a:spcPct val="11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Courier New" panose="02070309020205020404" pitchFamily="49" charset="0"/>
              <a:buChar char="o"/>
              <a:defRPr sz="2400" b="0" i="0">
                <a:solidFill>
                  <a:schemeClr val="tx1"/>
                </a:solidFill>
                <a:latin typeface="Public Sans"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Courier New" panose="02070309020205020404" pitchFamily="49" charset="0"/>
              <a:buChar char="o"/>
              <a:defRPr b="0" i="0">
                <a:solidFill>
                  <a:schemeClr val="tx1"/>
                </a:solidFill>
                <a:latin typeface="Public Sans"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Courier New" panose="02070309020205020404" pitchFamily="49" charset="0"/>
              <a:buChar char="o"/>
              <a:defRPr b="0" i="0">
                <a:solidFill>
                  <a:schemeClr val="tx1"/>
                </a:solidFill>
                <a:latin typeface="Public Sans" pitchFamily="2" charset="77"/>
                <a:ea typeface="Lato" panose="020F0502020204030203" pitchFamily="34" charset="0"/>
                <a:cs typeface="Lato" panose="020F0502020204030203" pitchFamily="34" charset="0"/>
              </a:defRPr>
            </a:lvl4pPr>
          </a:lstStyle>
          <a:p>
            <a:pPr lvl="0"/>
            <a:r>
              <a:rPr lang="en-US"/>
              <a:t>Click to add text</a:t>
            </a:r>
          </a:p>
          <a:p>
            <a:pPr marL="285750" marR="0" lvl="0" indent="-285750" algn="l" defTabSz="914400" rtl="0" eaLnBrk="1" fontAlgn="auto" latinLnBrk="0" hangingPunct="1">
              <a:lnSpc>
                <a:spcPct val="110000"/>
              </a:lnSpc>
              <a:spcBef>
                <a:spcPts val="1000"/>
              </a:spcBef>
              <a:spcAft>
                <a:spcPts val="600"/>
              </a:spcAft>
              <a:buClr>
                <a:schemeClr val="accent2"/>
              </a:buClr>
              <a:buSzPct val="100000"/>
              <a:buFont typeface="Courier New" panose="02070309020205020404" pitchFamily="49" charset="0"/>
              <a:buChar char="o"/>
              <a:tabLst/>
              <a:defRPr/>
            </a:pPr>
            <a:r>
              <a:rPr lang="en-US"/>
              <a:t>Click to add text</a:t>
            </a:r>
          </a:p>
          <a:p>
            <a:pPr marL="285750" marR="0" lvl="0" indent="-285750" algn="l" defTabSz="914400" rtl="0" eaLnBrk="1" fontAlgn="auto" latinLnBrk="0" hangingPunct="1">
              <a:lnSpc>
                <a:spcPct val="110000"/>
              </a:lnSpc>
              <a:spcBef>
                <a:spcPts val="1000"/>
              </a:spcBef>
              <a:spcAft>
                <a:spcPts val="600"/>
              </a:spcAft>
              <a:buClr>
                <a:schemeClr val="accent2"/>
              </a:buClr>
              <a:buSzPct val="100000"/>
              <a:buFont typeface="Courier New" panose="02070309020205020404" pitchFamily="49" charset="0"/>
              <a:buChar char="o"/>
              <a:tabLst/>
              <a:defRPr/>
            </a:pPr>
            <a:endParaRPr lang="en-US"/>
          </a:p>
          <a:p>
            <a:pPr lvl="0"/>
            <a:endParaRPr lang="en-US"/>
          </a:p>
        </p:txBody>
      </p:sp>
      <p:sp>
        <p:nvSpPr>
          <p:cNvPr id="4" name="List 2">
            <a:extLst>
              <a:ext uri="{FF2B5EF4-FFF2-40B4-BE49-F238E27FC236}">
                <a16:creationId xmlns:a16="http://schemas.microsoft.com/office/drawing/2014/main" id="{2B867D32-757B-4E3F-9B45-C10EDBEB1579}"/>
              </a:ext>
            </a:extLst>
          </p:cNvPr>
          <p:cNvSpPr>
            <a:spLocks noGrp="1"/>
          </p:cNvSpPr>
          <p:nvPr>
            <p:ph idx="13" hasCustomPrompt="1"/>
          </p:nvPr>
        </p:nvSpPr>
        <p:spPr>
          <a:xfrm>
            <a:off x="6096000" y="1615439"/>
            <a:ext cx="5297639" cy="4340087"/>
          </a:xfrm>
          <a:prstGeom prst="rect">
            <a:avLst/>
          </a:prstGeom>
        </p:spPr>
        <p:txBody>
          <a:bodyPr vert="horz" lIns="91440" tIns="45720" rIns="91440" bIns="45720" rtlCol="0">
            <a:normAutofit/>
          </a:bodyPr>
          <a:lstStyle>
            <a:lvl1pPr marL="285750" indent="-285750">
              <a:lnSpc>
                <a:spcPct val="11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Arial" panose="020B0604020202020204" pitchFamily="34" charset="0"/>
              <a:buChar char="•"/>
              <a:defRPr sz="2400" b="0" i="0">
                <a:solidFill>
                  <a:schemeClr val="tx1"/>
                </a:solidFill>
                <a:latin typeface="Public Sans"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Wingdings" pitchFamily="2" charset="2"/>
              <a:buChar char="§"/>
              <a:defRPr b="0" i="0">
                <a:solidFill>
                  <a:schemeClr val="tx1"/>
                </a:solidFill>
                <a:latin typeface="Public Sans"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Arial" panose="020B0604020202020204" pitchFamily="34" charset="0"/>
              <a:buChar char="•"/>
              <a:defRPr b="0" i="0">
                <a:solidFill>
                  <a:schemeClr val="tx1"/>
                </a:solidFill>
                <a:latin typeface="Public Sans" pitchFamily="2" charset="77"/>
                <a:ea typeface="Lato" panose="020F0502020204030203" pitchFamily="34" charset="0"/>
                <a:cs typeface="Lato" panose="020F0502020204030203" pitchFamily="34" charset="0"/>
              </a:defRPr>
            </a:lvl4pPr>
          </a:lstStyle>
          <a:p>
            <a:pPr lvl="0"/>
            <a:r>
              <a:rPr lang="en-US"/>
              <a:t>Click to add text</a:t>
            </a:r>
          </a:p>
          <a:p>
            <a:pPr marL="285750" marR="0" lvl="0" indent="-285750" algn="l" defTabSz="914400" rtl="0" eaLnBrk="1" fontAlgn="auto" latinLnBrk="0" hangingPunct="1">
              <a:lnSpc>
                <a:spcPct val="110000"/>
              </a:lnSpc>
              <a:spcBef>
                <a:spcPts val="1000"/>
              </a:spcBef>
              <a:spcAft>
                <a:spcPts val="600"/>
              </a:spcAft>
              <a:buClr>
                <a:schemeClr val="accent2"/>
              </a:buClr>
              <a:buSzPct val="100000"/>
              <a:buFont typeface="Courier New" panose="02070309020205020404" pitchFamily="49" charset="0"/>
              <a:buChar char="o"/>
              <a:tabLst/>
              <a:defRPr/>
            </a:pPr>
            <a:r>
              <a:rPr lang="en-US"/>
              <a:t>Click to add text</a:t>
            </a:r>
          </a:p>
          <a:p>
            <a:pPr lvl="0"/>
            <a:endParaRPr lang="en-US"/>
          </a:p>
        </p:txBody>
      </p:sp>
      <p:sp>
        <p:nvSpPr>
          <p:cNvPr id="2" name="Title Placeholder 1">
            <a:extLst>
              <a:ext uri="{FF2B5EF4-FFF2-40B4-BE49-F238E27FC236}">
                <a16:creationId xmlns:a16="http://schemas.microsoft.com/office/drawing/2014/main" id="{5D662EA4-0C7E-3F52-B5D2-0BBC6FE29C2D}"/>
              </a:ext>
            </a:extLst>
          </p:cNvPr>
          <p:cNvSpPr>
            <a:spLocks noGrp="1"/>
          </p:cNvSpPr>
          <p:nvPr>
            <p:ph type="title" hasCustomPrompt="1"/>
          </p:nvPr>
        </p:nvSpPr>
        <p:spPr>
          <a:xfrm>
            <a:off x="411600" y="830203"/>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5" name="Text Placeholder 3">
            <a:extLst>
              <a:ext uri="{FF2B5EF4-FFF2-40B4-BE49-F238E27FC236}">
                <a16:creationId xmlns:a16="http://schemas.microsoft.com/office/drawing/2014/main" id="{D07FBA61-FD11-5F3D-43B0-B80607965074}"/>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6" name="Text Placeholder 3">
            <a:extLst>
              <a:ext uri="{FF2B5EF4-FFF2-40B4-BE49-F238E27FC236}">
                <a16:creationId xmlns:a16="http://schemas.microsoft.com/office/drawing/2014/main" id="{30C26366-834F-010E-176D-AFA3C7E23177}"/>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8" name="Slide Number Placeholder">
            <a:extLst>
              <a:ext uri="{FF2B5EF4-FFF2-40B4-BE49-F238E27FC236}">
                <a16:creationId xmlns:a16="http://schemas.microsoft.com/office/drawing/2014/main" id="{1120D5F9-7A4D-9E17-6E23-A5D698FD0ADB}"/>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32378936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Inner Slide - H1 3-List Horizontal">
    <p:spTree>
      <p:nvGrpSpPr>
        <p:cNvPr id="1" name=""/>
        <p:cNvGrpSpPr/>
        <p:nvPr/>
      </p:nvGrpSpPr>
      <p:grpSpPr>
        <a:xfrm>
          <a:off x="0" y="0"/>
          <a:ext cx="0" cy="0"/>
          <a:chOff x="0" y="0"/>
          <a:chExt cx="0" cy="0"/>
        </a:xfrm>
      </p:grpSpPr>
      <p:sp>
        <p:nvSpPr>
          <p:cNvPr id="9" name="Text 1">
            <a:extLst>
              <a:ext uri="{FF2B5EF4-FFF2-40B4-BE49-F238E27FC236}">
                <a16:creationId xmlns:a16="http://schemas.microsoft.com/office/drawing/2014/main" id="{50D96C9C-2CFB-8095-5265-19A2EF3725F0}"/>
              </a:ext>
            </a:extLst>
          </p:cNvPr>
          <p:cNvSpPr>
            <a:spLocks noGrp="1"/>
          </p:cNvSpPr>
          <p:nvPr>
            <p:ph type="body" sz="quarter" idx="15" hasCustomPrompt="1"/>
          </p:nvPr>
        </p:nvSpPr>
        <p:spPr>
          <a:xfrm>
            <a:off x="603250" y="1572395"/>
            <a:ext cx="3498850" cy="557212"/>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10" name="List 1">
            <a:extLst>
              <a:ext uri="{FF2B5EF4-FFF2-40B4-BE49-F238E27FC236}">
                <a16:creationId xmlns:a16="http://schemas.microsoft.com/office/drawing/2014/main" id="{BEEAE04F-E062-524B-8E9A-B58E98B8F7CE}"/>
              </a:ext>
            </a:extLst>
          </p:cNvPr>
          <p:cNvSpPr>
            <a:spLocks noGrp="1"/>
          </p:cNvSpPr>
          <p:nvPr>
            <p:ph idx="1" hasCustomPrompt="1"/>
          </p:nvPr>
        </p:nvSpPr>
        <p:spPr>
          <a:xfrm>
            <a:off x="602838" y="2227689"/>
            <a:ext cx="3499606" cy="3695591"/>
          </a:xfrm>
          <a:prstGeom prst="rect">
            <a:avLst/>
          </a:prstGeom>
        </p:spPr>
        <p:txBody>
          <a:bodyPr vert="horz" lIns="91440" tIns="45720" rIns="91440" bIns="45720" rtlCol="0">
            <a:normAutofit/>
          </a:bodyPr>
          <a:lstStyle>
            <a:lvl1pPr marL="285750" indent="-285750">
              <a:lnSpc>
                <a:spcPct val="10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457200" indent="0">
              <a:lnSpc>
                <a:spcPct val="110000"/>
              </a:lnSpc>
              <a:spcAft>
                <a:spcPts val="600"/>
              </a:spcAft>
              <a:buClr>
                <a:schemeClr val="accent2"/>
              </a:buClr>
              <a:buSzPct val="100000"/>
              <a:buFont typeface="Arial" panose="020B0604020202020204" pitchFamily="34" charset="0"/>
              <a:buNone/>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914400" indent="0">
              <a:lnSpc>
                <a:spcPct val="110000"/>
              </a:lnSpc>
              <a:spcAft>
                <a:spcPts val="600"/>
              </a:spcAft>
              <a:buClr>
                <a:schemeClr val="accent2"/>
              </a:buClr>
              <a:buSzPct val="100000"/>
              <a:buFont typeface="Wingdings" pitchFamily="2" charset="2"/>
              <a:buNone/>
              <a:defRPr b="0" i="0">
                <a:solidFill>
                  <a:schemeClr val="tx1"/>
                </a:solidFill>
                <a:latin typeface="Public Sans Light" pitchFamily="2" charset="77"/>
                <a:ea typeface="Lato" panose="020F0502020204030203" pitchFamily="34" charset="0"/>
                <a:cs typeface="Lato" panose="020F0502020204030203" pitchFamily="34" charset="0"/>
              </a:defRPr>
            </a:lvl3pPr>
            <a:lvl4pPr marL="1371600" indent="0">
              <a:lnSpc>
                <a:spcPct val="110000"/>
              </a:lnSpc>
              <a:spcAft>
                <a:spcPts val="600"/>
              </a:spcAft>
              <a:buClr>
                <a:schemeClr val="accent2"/>
              </a:buClr>
              <a:buSzPct val="100000"/>
              <a:buFont typeface="Arial" panose="020B0604020202020204" pitchFamily="34" charset="0"/>
              <a:buNone/>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12" name="Text 2">
            <a:extLst>
              <a:ext uri="{FF2B5EF4-FFF2-40B4-BE49-F238E27FC236}">
                <a16:creationId xmlns:a16="http://schemas.microsoft.com/office/drawing/2014/main" id="{E7C1C46F-14F4-6AAC-C3AD-FD1E9DFF3753}"/>
              </a:ext>
            </a:extLst>
          </p:cNvPr>
          <p:cNvSpPr>
            <a:spLocks noGrp="1"/>
          </p:cNvSpPr>
          <p:nvPr>
            <p:ph type="body" sz="quarter" idx="16" hasCustomPrompt="1"/>
          </p:nvPr>
        </p:nvSpPr>
        <p:spPr>
          <a:xfrm>
            <a:off x="4346953" y="1572395"/>
            <a:ext cx="3498850" cy="557212"/>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6" name="List 2">
            <a:extLst>
              <a:ext uri="{FF2B5EF4-FFF2-40B4-BE49-F238E27FC236}">
                <a16:creationId xmlns:a16="http://schemas.microsoft.com/office/drawing/2014/main" id="{94F3A34C-69DD-1F64-E879-5265D5292853}"/>
              </a:ext>
            </a:extLst>
          </p:cNvPr>
          <p:cNvSpPr>
            <a:spLocks noGrp="1"/>
          </p:cNvSpPr>
          <p:nvPr>
            <p:ph idx="13" hasCustomPrompt="1"/>
          </p:nvPr>
        </p:nvSpPr>
        <p:spPr>
          <a:xfrm>
            <a:off x="4346197" y="2227689"/>
            <a:ext cx="3499606" cy="3695591"/>
          </a:xfrm>
          <a:prstGeom prst="rect">
            <a:avLst/>
          </a:prstGeom>
        </p:spPr>
        <p:txBody>
          <a:bodyPr vert="horz" lIns="91440" tIns="45720" rIns="91440" bIns="45720" rtlCol="0">
            <a:normAutofit/>
          </a:bodyPr>
          <a:lstStyle>
            <a:lvl1pPr marL="285750" indent="-285750">
              <a:lnSpc>
                <a:spcPct val="11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Arial" panose="020B0604020202020204" pitchFamily="34" charset="0"/>
              <a:buChar char="•"/>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Wingdings" pitchFamily="2" charset="2"/>
              <a:buChar char="§"/>
              <a:defRPr b="0" i="0">
                <a:solidFill>
                  <a:schemeClr val="tx1"/>
                </a:solidFill>
                <a:latin typeface="Public Sans Light"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Arial" panose="020B0604020202020204" pitchFamily="34" charset="0"/>
              <a:buChar char="•"/>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14" name="Text 3">
            <a:extLst>
              <a:ext uri="{FF2B5EF4-FFF2-40B4-BE49-F238E27FC236}">
                <a16:creationId xmlns:a16="http://schemas.microsoft.com/office/drawing/2014/main" id="{C329B551-3482-FEE0-E612-B3E9402A3706}"/>
              </a:ext>
            </a:extLst>
          </p:cNvPr>
          <p:cNvSpPr>
            <a:spLocks noGrp="1"/>
          </p:cNvSpPr>
          <p:nvPr>
            <p:ph type="body" sz="quarter" idx="17" hasCustomPrompt="1"/>
          </p:nvPr>
        </p:nvSpPr>
        <p:spPr>
          <a:xfrm>
            <a:off x="8089934" y="1572395"/>
            <a:ext cx="3498850" cy="557212"/>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7" name="List 3">
            <a:extLst>
              <a:ext uri="{FF2B5EF4-FFF2-40B4-BE49-F238E27FC236}">
                <a16:creationId xmlns:a16="http://schemas.microsoft.com/office/drawing/2014/main" id="{09A0EA10-CC93-6B9D-150C-90BAE34896EE}"/>
              </a:ext>
            </a:extLst>
          </p:cNvPr>
          <p:cNvSpPr>
            <a:spLocks noGrp="1"/>
          </p:cNvSpPr>
          <p:nvPr>
            <p:ph idx="14" hasCustomPrompt="1"/>
          </p:nvPr>
        </p:nvSpPr>
        <p:spPr>
          <a:xfrm>
            <a:off x="8089556" y="2227689"/>
            <a:ext cx="3499606" cy="3695591"/>
          </a:xfrm>
          <a:prstGeom prst="rect">
            <a:avLst/>
          </a:prstGeom>
        </p:spPr>
        <p:txBody>
          <a:bodyPr vert="horz" lIns="91440" tIns="45720" rIns="91440" bIns="45720" rtlCol="0">
            <a:normAutofit/>
          </a:bodyPr>
          <a:lstStyle>
            <a:lvl1pPr marL="285750" indent="-285750">
              <a:lnSpc>
                <a:spcPct val="11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Arial" panose="020B0604020202020204" pitchFamily="34" charset="0"/>
              <a:buChar char="•"/>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Wingdings" pitchFamily="2" charset="2"/>
              <a:buChar char="§"/>
              <a:defRPr b="0" i="0">
                <a:solidFill>
                  <a:schemeClr val="tx1"/>
                </a:solidFill>
                <a:latin typeface="Public Sans Light"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Arial" panose="020B0604020202020204" pitchFamily="34" charset="0"/>
              <a:buChar char="•"/>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2" name="Title Placeholder 1">
            <a:extLst>
              <a:ext uri="{FF2B5EF4-FFF2-40B4-BE49-F238E27FC236}">
                <a16:creationId xmlns:a16="http://schemas.microsoft.com/office/drawing/2014/main" id="{633884F4-CC44-7EEB-2E83-3336BDC6F615}"/>
              </a:ext>
            </a:extLst>
          </p:cNvPr>
          <p:cNvSpPr>
            <a:spLocks noGrp="1"/>
          </p:cNvSpPr>
          <p:nvPr>
            <p:ph type="title" hasCustomPrompt="1"/>
          </p:nvPr>
        </p:nvSpPr>
        <p:spPr>
          <a:xfrm>
            <a:off x="411600" y="830203"/>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4" name="Text Placeholder 3">
            <a:extLst>
              <a:ext uri="{FF2B5EF4-FFF2-40B4-BE49-F238E27FC236}">
                <a16:creationId xmlns:a16="http://schemas.microsoft.com/office/drawing/2014/main" id="{33F62D2C-5D2F-46ED-EE4A-42C23730D74E}"/>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5" name="Text Placeholder 3">
            <a:extLst>
              <a:ext uri="{FF2B5EF4-FFF2-40B4-BE49-F238E27FC236}">
                <a16:creationId xmlns:a16="http://schemas.microsoft.com/office/drawing/2014/main" id="{6BF27F2C-377C-E2DE-31DD-E34362D89AA0}"/>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13" name="Slide Number Placeholder">
            <a:extLst>
              <a:ext uri="{FF2B5EF4-FFF2-40B4-BE49-F238E27FC236}">
                <a16:creationId xmlns:a16="http://schemas.microsoft.com/office/drawing/2014/main" id="{7DF5915A-DC43-FD36-17C7-22432B0C1E0F}"/>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42918194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ner Slide - Color Callout-Dark">
    <p:spTree>
      <p:nvGrpSpPr>
        <p:cNvPr id="1" name=""/>
        <p:cNvGrpSpPr/>
        <p:nvPr/>
      </p:nvGrpSpPr>
      <p:grpSpPr>
        <a:xfrm>
          <a:off x="0" y="0"/>
          <a:ext cx="0" cy="0"/>
          <a:chOff x="0" y="0"/>
          <a:chExt cx="0" cy="0"/>
        </a:xfrm>
      </p:grpSpPr>
      <p:sp>
        <p:nvSpPr>
          <p:cNvPr id="9" name="Text 1">
            <a:extLst>
              <a:ext uri="{FF2B5EF4-FFF2-40B4-BE49-F238E27FC236}">
                <a16:creationId xmlns:a16="http://schemas.microsoft.com/office/drawing/2014/main" id="{50D96C9C-2CFB-8095-5265-19A2EF3725F0}"/>
              </a:ext>
            </a:extLst>
          </p:cNvPr>
          <p:cNvSpPr>
            <a:spLocks noGrp="1"/>
          </p:cNvSpPr>
          <p:nvPr>
            <p:ph type="body" sz="quarter" idx="15" hasCustomPrompt="1"/>
          </p:nvPr>
        </p:nvSpPr>
        <p:spPr>
          <a:xfrm>
            <a:off x="672823" y="2882345"/>
            <a:ext cx="3323960" cy="420077"/>
          </a:xfrm>
          <a:prstGeom prst="rect">
            <a:avLst/>
          </a:prstGeom>
        </p:spPr>
        <p:txBody>
          <a:bodyPr/>
          <a:lstStyle>
            <a:lvl1pPr marL="0" indent="0">
              <a:buNone/>
              <a:defRPr sz="2000" b="1" i="0">
                <a:solidFill>
                  <a:schemeClr val="bg2"/>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10" name="List 1">
            <a:extLst>
              <a:ext uri="{FF2B5EF4-FFF2-40B4-BE49-F238E27FC236}">
                <a16:creationId xmlns:a16="http://schemas.microsoft.com/office/drawing/2014/main" id="{BEEAE04F-E062-524B-8E9A-B58E98B8F7CE}"/>
              </a:ext>
            </a:extLst>
          </p:cNvPr>
          <p:cNvSpPr>
            <a:spLocks noGrp="1"/>
          </p:cNvSpPr>
          <p:nvPr>
            <p:ph idx="1" hasCustomPrompt="1"/>
          </p:nvPr>
        </p:nvSpPr>
        <p:spPr>
          <a:xfrm>
            <a:off x="672411" y="3435380"/>
            <a:ext cx="3324678" cy="2180227"/>
          </a:xfrm>
          <a:prstGeom prst="rect">
            <a:avLst/>
          </a:prstGeom>
        </p:spPr>
        <p:txBody>
          <a:bodyPr vert="horz" lIns="91440" tIns="45720" rIns="91440" bIns="45720" rtlCol="0">
            <a:normAutofit/>
          </a:bodyPr>
          <a:lstStyle>
            <a:lvl1pPr marL="285750" indent="-285750">
              <a:lnSpc>
                <a:spcPct val="100000"/>
              </a:lnSpc>
              <a:spcAft>
                <a:spcPts val="600"/>
              </a:spcAft>
              <a:buClr>
                <a:schemeClr val="bg1"/>
              </a:buClr>
              <a:buSzPct val="100000"/>
              <a:buFont typeface="Courier New" panose="02070309020205020404" pitchFamily="49" charset="0"/>
              <a:buChar char="o"/>
              <a:defRPr lang="en-US" sz="1600" b="0" i="0" u="none" strike="noStrike" smtClean="0">
                <a:solidFill>
                  <a:schemeClr val="bg2"/>
                </a:solidFill>
                <a:effectLst/>
                <a:latin typeface="Public Sans Light" pitchFamily="2" charset="77"/>
                <a:ea typeface="Lato" panose="020F0502020204030203" pitchFamily="34" charset="0"/>
                <a:cs typeface="Lato" panose="020F0502020204030203" pitchFamily="34" charset="0"/>
              </a:defRPr>
            </a:lvl1pPr>
            <a:lvl2pPr marL="457200" indent="0">
              <a:lnSpc>
                <a:spcPct val="110000"/>
              </a:lnSpc>
              <a:spcAft>
                <a:spcPts val="600"/>
              </a:spcAft>
              <a:buClr>
                <a:schemeClr val="accent2"/>
              </a:buClr>
              <a:buSzPct val="100000"/>
              <a:buFont typeface="Arial" panose="020B0604020202020204" pitchFamily="34" charset="0"/>
              <a:buNone/>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914400" indent="0">
              <a:lnSpc>
                <a:spcPct val="110000"/>
              </a:lnSpc>
              <a:spcAft>
                <a:spcPts val="600"/>
              </a:spcAft>
              <a:buClr>
                <a:schemeClr val="accent2"/>
              </a:buClr>
              <a:buSzPct val="100000"/>
              <a:buFont typeface="Wingdings" pitchFamily="2" charset="2"/>
              <a:buNone/>
              <a:defRPr b="0" i="0">
                <a:solidFill>
                  <a:schemeClr val="tx1"/>
                </a:solidFill>
                <a:latin typeface="Public Sans Light" pitchFamily="2" charset="77"/>
                <a:ea typeface="Lato" panose="020F0502020204030203" pitchFamily="34" charset="0"/>
                <a:cs typeface="Lato" panose="020F0502020204030203" pitchFamily="34" charset="0"/>
              </a:defRPr>
            </a:lvl3pPr>
            <a:lvl4pPr marL="1371600" indent="0">
              <a:lnSpc>
                <a:spcPct val="110000"/>
              </a:lnSpc>
              <a:spcAft>
                <a:spcPts val="600"/>
              </a:spcAft>
              <a:buClr>
                <a:schemeClr val="accent2"/>
              </a:buClr>
              <a:buSzPct val="100000"/>
              <a:buFont typeface="Arial" panose="020B0604020202020204" pitchFamily="34" charset="0"/>
              <a:buNone/>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12" name="Text 2">
            <a:extLst>
              <a:ext uri="{FF2B5EF4-FFF2-40B4-BE49-F238E27FC236}">
                <a16:creationId xmlns:a16="http://schemas.microsoft.com/office/drawing/2014/main" id="{E7C1C46F-14F4-6AAC-C3AD-FD1E9DFF3753}"/>
              </a:ext>
            </a:extLst>
          </p:cNvPr>
          <p:cNvSpPr>
            <a:spLocks noGrp="1"/>
          </p:cNvSpPr>
          <p:nvPr>
            <p:ph type="body" sz="quarter" idx="16" hasCustomPrompt="1"/>
          </p:nvPr>
        </p:nvSpPr>
        <p:spPr>
          <a:xfrm>
            <a:off x="4346953" y="2882345"/>
            <a:ext cx="3323960" cy="420077"/>
          </a:xfrm>
          <a:prstGeom prst="rect">
            <a:avLst/>
          </a:prstGeom>
        </p:spPr>
        <p:txBody>
          <a:bodyPr/>
          <a:lstStyle>
            <a:lvl1pPr marL="0" indent="0">
              <a:buNone/>
              <a:defRPr sz="2000" b="1" i="0">
                <a:solidFill>
                  <a:schemeClr val="bg2"/>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6" name="List 2">
            <a:extLst>
              <a:ext uri="{FF2B5EF4-FFF2-40B4-BE49-F238E27FC236}">
                <a16:creationId xmlns:a16="http://schemas.microsoft.com/office/drawing/2014/main" id="{94F3A34C-69DD-1F64-E879-5265D5292853}"/>
              </a:ext>
            </a:extLst>
          </p:cNvPr>
          <p:cNvSpPr>
            <a:spLocks noGrp="1"/>
          </p:cNvSpPr>
          <p:nvPr>
            <p:ph idx="13" hasCustomPrompt="1"/>
          </p:nvPr>
        </p:nvSpPr>
        <p:spPr>
          <a:xfrm>
            <a:off x="4346197" y="3435380"/>
            <a:ext cx="3324678" cy="2180227"/>
          </a:xfrm>
          <a:prstGeom prst="rect">
            <a:avLst/>
          </a:prstGeom>
        </p:spPr>
        <p:txBody>
          <a:bodyPr vert="horz" lIns="91440" tIns="45720" rIns="91440" bIns="45720" rtlCol="0">
            <a:normAutofit/>
          </a:bodyPr>
          <a:lstStyle>
            <a:lvl1pPr marL="285750" indent="-285750">
              <a:lnSpc>
                <a:spcPct val="110000"/>
              </a:lnSpc>
              <a:spcAft>
                <a:spcPts val="600"/>
              </a:spcAft>
              <a:buClr>
                <a:schemeClr val="bg1"/>
              </a:buClr>
              <a:buSzPct val="100000"/>
              <a:buFont typeface="Courier New" panose="02070309020205020404" pitchFamily="49" charset="0"/>
              <a:buChar char="o"/>
              <a:defRPr lang="en-US" sz="1600" b="0" i="0" u="none" strike="noStrike" smtClean="0">
                <a:solidFill>
                  <a:schemeClr val="bg2"/>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Arial" panose="020B0604020202020204" pitchFamily="34" charset="0"/>
              <a:buChar char="•"/>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Wingdings" pitchFamily="2" charset="2"/>
              <a:buChar char="§"/>
              <a:defRPr b="0" i="0">
                <a:solidFill>
                  <a:schemeClr val="tx1"/>
                </a:solidFill>
                <a:latin typeface="Public Sans Light"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Arial" panose="020B0604020202020204" pitchFamily="34" charset="0"/>
              <a:buChar char="•"/>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14" name="Text 3">
            <a:extLst>
              <a:ext uri="{FF2B5EF4-FFF2-40B4-BE49-F238E27FC236}">
                <a16:creationId xmlns:a16="http://schemas.microsoft.com/office/drawing/2014/main" id="{C329B551-3482-FEE0-E612-B3E9402A3706}"/>
              </a:ext>
            </a:extLst>
          </p:cNvPr>
          <p:cNvSpPr>
            <a:spLocks noGrp="1"/>
          </p:cNvSpPr>
          <p:nvPr>
            <p:ph type="body" sz="quarter" idx="17" hasCustomPrompt="1"/>
          </p:nvPr>
        </p:nvSpPr>
        <p:spPr>
          <a:xfrm>
            <a:off x="8014193" y="2882345"/>
            <a:ext cx="3323960" cy="420077"/>
          </a:xfrm>
          <a:prstGeom prst="rect">
            <a:avLst/>
          </a:prstGeom>
        </p:spPr>
        <p:txBody>
          <a:bodyPr/>
          <a:lstStyle>
            <a:lvl1pPr marL="0" indent="0">
              <a:buNone/>
              <a:defRPr sz="2000" b="1" i="0">
                <a:solidFill>
                  <a:schemeClr val="bg2"/>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7" name="List 3">
            <a:extLst>
              <a:ext uri="{FF2B5EF4-FFF2-40B4-BE49-F238E27FC236}">
                <a16:creationId xmlns:a16="http://schemas.microsoft.com/office/drawing/2014/main" id="{09A0EA10-CC93-6B9D-150C-90BAE34896EE}"/>
              </a:ext>
            </a:extLst>
          </p:cNvPr>
          <p:cNvSpPr>
            <a:spLocks noGrp="1"/>
          </p:cNvSpPr>
          <p:nvPr>
            <p:ph idx="14" hasCustomPrompt="1"/>
          </p:nvPr>
        </p:nvSpPr>
        <p:spPr>
          <a:xfrm>
            <a:off x="8013815" y="3435380"/>
            <a:ext cx="3324678" cy="2180227"/>
          </a:xfrm>
          <a:prstGeom prst="rect">
            <a:avLst/>
          </a:prstGeom>
        </p:spPr>
        <p:txBody>
          <a:bodyPr vert="horz" lIns="91440" tIns="45720" rIns="91440" bIns="45720" rtlCol="0">
            <a:normAutofit/>
          </a:bodyPr>
          <a:lstStyle>
            <a:lvl1pPr marL="285750" indent="-285750">
              <a:lnSpc>
                <a:spcPct val="110000"/>
              </a:lnSpc>
              <a:spcAft>
                <a:spcPts val="600"/>
              </a:spcAft>
              <a:buClr>
                <a:schemeClr val="bg1"/>
              </a:buClr>
              <a:buSzPct val="100000"/>
              <a:buFont typeface="Courier New" panose="02070309020205020404" pitchFamily="49" charset="0"/>
              <a:buChar char="o"/>
              <a:defRPr lang="en-US" sz="1600" b="0" i="0" u="none" strike="noStrike" smtClean="0">
                <a:solidFill>
                  <a:schemeClr val="bg2"/>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Arial" panose="020B0604020202020204" pitchFamily="34" charset="0"/>
              <a:buChar char="•"/>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Wingdings" pitchFamily="2" charset="2"/>
              <a:buChar char="§"/>
              <a:defRPr b="0" i="0">
                <a:solidFill>
                  <a:schemeClr val="tx1"/>
                </a:solidFill>
                <a:latin typeface="Public Sans Light"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Arial" panose="020B0604020202020204" pitchFamily="34" charset="0"/>
              <a:buChar char="•"/>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2" name="Title Placeholder 1">
            <a:extLst>
              <a:ext uri="{FF2B5EF4-FFF2-40B4-BE49-F238E27FC236}">
                <a16:creationId xmlns:a16="http://schemas.microsoft.com/office/drawing/2014/main" id="{633884F4-CC44-7EEB-2E83-3336BDC6F615}"/>
              </a:ext>
            </a:extLst>
          </p:cNvPr>
          <p:cNvSpPr>
            <a:spLocks noGrp="1"/>
          </p:cNvSpPr>
          <p:nvPr>
            <p:ph type="title" hasCustomPrompt="1"/>
          </p:nvPr>
        </p:nvSpPr>
        <p:spPr>
          <a:xfrm>
            <a:off x="411600" y="830203"/>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4" name="Text Placeholder 3">
            <a:extLst>
              <a:ext uri="{FF2B5EF4-FFF2-40B4-BE49-F238E27FC236}">
                <a16:creationId xmlns:a16="http://schemas.microsoft.com/office/drawing/2014/main" id="{33F62D2C-5D2F-46ED-EE4A-42C23730D74E}"/>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5" name="Text Placeholder 3">
            <a:extLst>
              <a:ext uri="{FF2B5EF4-FFF2-40B4-BE49-F238E27FC236}">
                <a16:creationId xmlns:a16="http://schemas.microsoft.com/office/drawing/2014/main" id="{6BF27F2C-377C-E2DE-31DD-E34362D89AA0}"/>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8" name="List 1">
            <a:extLst>
              <a:ext uri="{FF2B5EF4-FFF2-40B4-BE49-F238E27FC236}">
                <a16:creationId xmlns:a16="http://schemas.microsoft.com/office/drawing/2014/main" id="{9081328B-F238-9EF9-C665-96D7A2809496}"/>
              </a:ext>
            </a:extLst>
          </p:cNvPr>
          <p:cNvSpPr>
            <a:spLocks noGrp="1"/>
          </p:cNvSpPr>
          <p:nvPr>
            <p:ph idx="38" hasCustomPrompt="1"/>
          </p:nvPr>
        </p:nvSpPr>
        <p:spPr>
          <a:xfrm>
            <a:off x="602838" y="1487312"/>
            <a:ext cx="10811056" cy="524257"/>
          </a:xfrm>
          <a:prstGeom prst="rect">
            <a:avLst/>
          </a:prstGeom>
        </p:spPr>
        <p:txBody>
          <a:bodyPr vert="horz" lIns="91440" tIns="45720" rIns="91440" bIns="45720" rtlCol="0">
            <a:normAutofit/>
          </a:bodyPr>
          <a:lstStyle>
            <a:lvl1pPr marL="0" indent="0">
              <a:lnSpc>
                <a:spcPct val="100000"/>
              </a:lnSpc>
              <a:spcAft>
                <a:spcPts val="600"/>
              </a:spcAft>
              <a:buClr>
                <a:schemeClr val="accent2"/>
              </a:buClr>
              <a:buSzPct val="100000"/>
              <a:buFont typeface="Courier New" panose="02070309020205020404" pitchFamily="49" charset="0"/>
              <a:buNone/>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457200" indent="0">
              <a:lnSpc>
                <a:spcPct val="110000"/>
              </a:lnSpc>
              <a:spcAft>
                <a:spcPts val="600"/>
              </a:spcAft>
              <a:buClr>
                <a:schemeClr val="accent2"/>
              </a:buClr>
              <a:buSzPct val="100000"/>
              <a:buFont typeface="Arial" panose="020B0604020202020204" pitchFamily="34" charset="0"/>
              <a:buNone/>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914400" indent="0">
              <a:lnSpc>
                <a:spcPct val="110000"/>
              </a:lnSpc>
              <a:spcAft>
                <a:spcPts val="600"/>
              </a:spcAft>
              <a:buClr>
                <a:schemeClr val="accent2"/>
              </a:buClr>
              <a:buSzPct val="100000"/>
              <a:buFont typeface="Wingdings" pitchFamily="2" charset="2"/>
              <a:buNone/>
              <a:defRPr b="0" i="0">
                <a:solidFill>
                  <a:schemeClr val="tx1"/>
                </a:solidFill>
                <a:latin typeface="Public Sans Light" pitchFamily="2" charset="77"/>
                <a:ea typeface="Lato" panose="020F0502020204030203" pitchFamily="34" charset="0"/>
                <a:cs typeface="Lato" panose="020F0502020204030203" pitchFamily="34" charset="0"/>
              </a:defRPr>
            </a:lvl3pPr>
            <a:lvl4pPr marL="1371600" indent="0">
              <a:lnSpc>
                <a:spcPct val="110000"/>
              </a:lnSpc>
              <a:spcAft>
                <a:spcPts val="600"/>
              </a:spcAft>
              <a:buClr>
                <a:schemeClr val="accent2"/>
              </a:buClr>
              <a:buSzPct val="100000"/>
              <a:buFont typeface="Arial" panose="020B0604020202020204" pitchFamily="34" charset="0"/>
              <a:buNone/>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Use this slide for BLUE editable callout boxes. </a:t>
            </a:r>
          </a:p>
        </p:txBody>
      </p:sp>
      <p:sp>
        <p:nvSpPr>
          <p:cNvPr id="13" name="Text 1">
            <a:extLst>
              <a:ext uri="{FF2B5EF4-FFF2-40B4-BE49-F238E27FC236}">
                <a16:creationId xmlns:a16="http://schemas.microsoft.com/office/drawing/2014/main" id="{221D9D10-7ADE-DF30-2921-FFC651833ECE}"/>
              </a:ext>
            </a:extLst>
          </p:cNvPr>
          <p:cNvSpPr>
            <a:spLocks noGrp="1"/>
          </p:cNvSpPr>
          <p:nvPr>
            <p:ph type="body" sz="quarter" idx="39" hasCustomPrompt="1"/>
          </p:nvPr>
        </p:nvSpPr>
        <p:spPr>
          <a:xfrm>
            <a:off x="672823" y="2395328"/>
            <a:ext cx="626683" cy="420077"/>
          </a:xfrm>
          <a:prstGeom prst="rect">
            <a:avLst/>
          </a:prstGeom>
        </p:spPr>
        <p:txBody>
          <a:bodyPr/>
          <a:lstStyle>
            <a:lvl1pPr marL="0" indent="0">
              <a:buNone/>
              <a:defRPr sz="2000" b="1" i="0">
                <a:solidFill>
                  <a:schemeClr val="bg2"/>
                </a:solidFill>
                <a:latin typeface="Public Sans Black" pitchFamily="2" charset="77"/>
                <a:ea typeface="Lato" panose="020F0502020204030203" pitchFamily="34" charset="0"/>
                <a:cs typeface="Lato" panose="020F0502020204030203" pitchFamily="34" charset="0"/>
              </a:defRPr>
            </a:lvl1pPr>
          </a:lstStyle>
          <a:p>
            <a:pPr lvl="0"/>
            <a:r>
              <a:rPr lang="en-US"/>
              <a:t>01</a:t>
            </a:r>
          </a:p>
        </p:txBody>
      </p:sp>
      <p:sp>
        <p:nvSpPr>
          <p:cNvPr id="15" name="Text 2">
            <a:extLst>
              <a:ext uri="{FF2B5EF4-FFF2-40B4-BE49-F238E27FC236}">
                <a16:creationId xmlns:a16="http://schemas.microsoft.com/office/drawing/2014/main" id="{27FD4DA9-426D-D245-BE83-A77EB28D61FD}"/>
              </a:ext>
            </a:extLst>
          </p:cNvPr>
          <p:cNvSpPr>
            <a:spLocks noGrp="1"/>
          </p:cNvSpPr>
          <p:nvPr>
            <p:ph type="body" sz="quarter" idx="40" hasCustomPrompt="1"/>
          </p:nvPr>
        </p:nvSpPr>
        <p:spPr>
          <a:xfrm>
            <a:off x="4346953" y="2395328"/>
            <a:ext cx="626683" cy="420077"/>
          </a:xfrm>
          <a:prstGeom prst="rect">
            <a:avLst/>
          </a:prstGeom>
        </p:spPr>
        <p:txBody>
          <a:bodyPr/>
          <a:lstStyle>
            <a:lvl1pPr marL="0" indent="0">
              <a:buNone/>
              <a:defRPr sz="2000" b="1" i="0">
                <a:solidFill>
                  <a:schemeClr val="bg2"/>
                </a:solidFill>
                <a:latin typeface="Public Sans Black" pitchFamily="2" charset="77"/>
                <a:ea typeface="Lato" panose="020F0502020204030203" pitchFamily="34" charset="0"/>
                <a:cs typeface="Lato" panose="020F0502020204030203" pitchFamily="34" charset="0"/>
              </a:defRPr>
            </a:lvl1pPr>
          </a:lstStyle>
          <a:p>
            <a:pPr lvl="0"/>
            <a:r>
              <a:rPr lang="en-US"/>
              <a:t>02</a:t>
            </a:r>
          </a:p>
        </p:txBody>
      </p:sp>
      <p:sp>
        <p:nvSpPr>
          <p:cNvPr id="16" name="Text 3">
            <a:extLst>
              <a:ext uri="{FF2B5EF4-FFF2-40B4-BE49-F238E27FC236}">
                <a16:creationId xmlns:a16="http://schemas.microsoft.com/office/drawing/2014/main" id="{E3892AB3-31B4-95BE-244A-7C5477CBF437}"/>
              </a:ext>
            </a:extLst>
          </p:cNvPr>
          <p:cNvSpPr>
            <a:spLocks noGrp="1"/>
          </p:cNvSpPr>
          <p:nvPr>
            <p:ph type="body" sz="quarter" idx="41" hasCustomPrompt="1"/>
          </p:nvPr>
        </p:nvSpPr>
        <p:spPr>
          <a:xfrm>
            <a:off x="8014193" y="2395328"/>
            <a:ext cx="626683" cy="420077"/>
          </a:xfrm>
          <a:prstGeom prst="rect">
            <a:avLst/>
          </a:prstGeom>
        </p:spPr>
        <p:txBody>
          <a:bodyPr/>
          <a:lstStyle>
            <a:lvl1pPr marL="0" indent="0">
              <a:buNone/>
              <a:defRPr sz="2000" b="1" i="0">
                <a:solidFill>
                  <a:schemeClr val="bg2"/>
                </a:solidFill>
                <a:latin typeface="Public Sans Black" pitchFamily="2" charset="77"/>
                <a:ea typeface="Lato" panose="020F0502020204030203" pitchFamily="34" charset="0"/>
                <a:cs typeface="Lato" panose="020F0502020204030203" pitchFamily="34" charset="0"/>
              </a:defRPr>
            </a:lvl1pPr>
          </a:lstStyle>
          <a:p>
            <a:pPr lvl="0"/>
            <a:r>
              <a:rPr lang="en-US"/>
              <a:t>03</a:t>
            </a:r>
          </a:p>
        </p:txBody>
      </p:sp>
      <p:sp>
        <p:nvSpPr>
          <p:cNvPr id="19" name="Slide Number Placeholder">
            <a:extLst>
              <a:ext uri="{FF2B5EF4-FFF2-40B4-BE49-F238E27FC236}">
                <a16:creationId xmlns:a16="http://schemas.microsoft.com/office/drawing/2014/main" id="{9998D212-ACF7-2977-4CB2-BC86D613F364}"/>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1714974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ner Slide - Color Callout-Light">
    <p:spTree>
      <p:nvGrpSpPr>
        <p:cNvPr id="1" name=""/>
        <p:cNvGrpSpPr/>
        <p:nvPr/>
      </p:nvGrpSpPr>
      <p:grpSpPr>
        <a:xfrm>
          <a:off x="0" y="0"/>
          <a:ext cx="0" cy="0"/>
          <a:chOff x="0" y="0"/>
          <a:chExt cx="0" cy="0"/>
        </a:xfrm>
      </p:grpSpPr>
      <p:sp>
        <p:nvSpPr>
          <p:cNvPr id="9" name="Text 1">
            <a:extLst>
              <a:ext uri="{FF2B5EF4-FFF2-40B4-BE49-F238E27FC236}">
                <a16:creationId xmlns:a16="http://schemas.microsoft.com/office/drawing/2014/main" id="{50D96C9C-2CFB-8095-5265-19A2EF3725F0}"/>
              </a:ext>
            </a:extLst>
          </p:cNvPr>
          <p:cNvSpPr>
            <a:spLocks noGrp="1"/>
          </p:cNvSpPr>
          <p:nvPr>
            <p:ph type="body" sz="quarter" idx="15" hasCustomPrompt="1"/>
          </p:nvPr>
        </p:nvSpPr>
        <p:spPr>
          <a:xfrm>
            <a:off x="672823" y="2882345"/>
            <a:ext cx="3323960" cy="420077"/>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10" name="List 1">
            <a:extLst>
              <a:ext uri="{FF2B5EF4-FFF2-40B4-BE49-F238E27FC236}">
                <a16:creationId xmlns:a16="http://schemas.microsoft.com/office/drawing/2014/main" id="{BEEAE04F-E062-524B-8E9A-B58E98B8F7CE}"/>
              </a:ext>
            </a:extLst>
          </p:cNvPr>
          <p:cNvSpPr>
            <a:spLocks noGrp="1"/>
          </p:cNvSpPr>
          <p:nvPr>
            <p:ph idx="1" hasCustomPrompt="1"/>
          </p:nvPr>
        </p:nvSpPr>
        <p:spPr>
          <a:xfrm>
            <a:off x="672411" y="3435380"/>
            <a:ext cx="3324678" cy="2180227"/>
          </a:xfrm>
          <a:prstGeom prst="rect">
            <a:avLst/>
          </a:prstGeom>
        </p:spPr>
        <p:txBody>
          <a:bodyPr vert="horz" lIns="91440" tIns="45720" rIns="91440" bIns="45720" rtlCol="0">
            <a:normAutofit/>
          </a:bodyPr>
          <a:lstStyle>
            <a:lvl1pPr marL="285750" indent="-285750">
              <a:lnSpc>
                <a:spcPct val="100000"/>
              </a:lnSpc>
              <a:spcAft>
                <a:spcPts val="600"/>
              </a:spcAft>
              <a:buClr>
                <a:schemeClr val="tx1"/>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457200" indent="0">
              <a:lnSpc>
                <a:spcPct val="110000"/>
              </a:lnSpc>
              <a:spcAft>
                <a:spcPts val="600"/>
              </a:spcAft>
              <a:buClr>
                <a:schemeClr val="accent2"/>
              </a:buClr>
              <a:buSzPct val="100000"/>
              <a:buFont typeface="Arial" panose="020B0604020202020204" pitchFamily="34" charset="0"/>
              <a:buNone/>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914400" indent="0">
              <a:lnSpc>
                <a:spcPct val="110000"/>
              </a:lnSpc>
              <a:spcAft>
                <a:spcPts val="600"/>
              </a:spcAft>
              <a:buClr>
                <a:schemeClr val="accent2"/>
              </a:buClr>
              <a:buSzPct val="100000"/>
              <a:buFont typeface="Wingdings" pitchFamily="2" charset="2"/>
              <a:buNone/>
              <a:defRPr b="0" i="0">
                <a:solidFill>
                  <a:schemeClr val="tx1"/>
                </a:solidFill>
                <a:latin typeface="Public Sans Light" pitchFamily="2" charset="77"/>
                <a:ea typeface="Lato" panose="020F0502020204030203" pitchFamily="34" charset="0"/>
                <a:cs typeface="Lato" panose="020F0502020204030203" pitchFamily="34" charset="0"/>
              </a:defRPr>
            </a:lvl3pPr>
            <a:lvl4pPr marL="1371600" indent="0">
              <a:lnSpc>
                <a:spcPct val="110000"/>
              </a:lnSpc>
              <a:spcAft>
                <a:spcPts val="600"/>
              </a:spcAft>
              <a:buClr>
                <a:schemeClr val="accent2"/>
              </a:buClr>
              <a:buSzPct val="100000"/>
              <a:buFont typeface="Arial" panose="020B0604020202020204" pitchFamily="34" charset="0"/>
              <a:buNone/>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12" name="Text 2">
            <a:extLst>
              <a:ext uri="{FF2B5EF4-FFF2-40B4-BE49-F238E27FC236}">
                <a16:creationId xmlns:a16="http://schemas.microsoft.com/office/drawing/2014/main" id="{E7C1C46F-14F4-6AAC-C3AD-FD1E9DFF3753}"/>
              </a:ext>
            </a:extLst>
          </p:cNvPr>
          <p:cNvSpPr>
            <a:spLocks noGrp="1"/>
          </p:cNvSpPr>
          <p:nvPr>
            <p:ph type="body" sz="quarter" idx="16" hasCustomPrompt="1"/>
          </p:nvPr>
        </p:nvSpPr>
        <p:spPr>
          <a:xfrm>
            <a:off x="4346953" y="2882345"/>
            <a:ext cx="3323960" cy="420077"/>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6" name="List 2">
            <a:extLst>
              <a:ext uri="{FF2B5EF4-FFF2-40B4-BE49-F238E27FC236}">
                <a16:creationId xmlns:a16="http://schemas.microsoft.com/office/drawing/2014/main" id="{94F3A34C-69DD-1F64-E879-5265D5292853}"/>
              </a:ext>
            </a:extLst>
          </p:cNvPr>
          <p:cNvSpPr>
            <a:spLocks noGrp="1"/>
          </p:cNvSpPr>
          <p:nvPr>
            <p:ph idx="13" hasCustomPrompt="1"/>
          </p:nvPr>
        </p:nvSpPr>
        <p:spPr>
          <a:xfrm>
            <a:off x="4346197" y="3435380"/>
            <a:ext cx="3324678" cy="2180227"/>
          </a:xfrm>
          <a:prstGeom prst="rect">
            <a:avLst/>
          </a:prstGeom>
        </p:spPr>
        <p:txBody>
          <a:bodyPr vert="horz" lIns="91440" tIns="45720" rIns="91440" bIns="45720" rtlCol="0">
            <a:normAutofit/>
          </a:bodyPr>
          <a:lstStyle>
            <a:lvl1pPr marL="285750" indent="-285750">
              <a:lnSpc>
                <a:spcPct val="110000"/>
              </a:lnSpc>
              <a:spcAft>
                <a:spcPts val="600"/>
              </a:spcAft>
              <a:buClr>
                <a:schemeClr val="tx1"/>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Arial" panose="020B0604020202020204" pitchFamily="34" charset="0"/>
              <a:buChar char="•"/>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Wingdings" pitchFamily="2" charset="2"/>
              <a:buChar char="§"/>
              <a:defRPr b="0" i="0">
                <a:solidFill>
                  <a:schemeClr val="tx1"/>
                </a:solidFill>
                <a:latin typeface="Public Sans Light"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Arial" panose="020B0604020202020204" pitchFamily="34" charset="0"/>
              <a:buChar char="•"/>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14" name="Text 3">
            <a:extLst>
              <a:ext uri="{FF2B5EF4-FFF2-40B4-BE49-F238E27FC236}">
                <a16:creationId xmlns:a16="http://schemas.microsoft.com/office/drawing/2014/main" id="{C329B551-3482-FEE0-E612-B3E9402A3706}"/>
              </a:ext>
            </a:extLst>
          </p:cNvPr>
          <p:cNvSpPr>
            <a:spLocks noGrp="1"/>
          </p:cNvSpPr>
          <p:nvPr>
            <p:ph type="body" sz="quarter" idx="17" hasCustomPrompt="1"/>
          </p:nvPr>
        </p:nvSpPr>
        <p:spPr>
          <a:xfrm>
            <a:off x="8014193" y="2882345"/>
            <a:ext cx="3323960" cy="420077"/>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7" name="List 3">
            <a:extLst>
              <a:ext uri="{FF2B5EF4-FFF2-40B4-BE49-F238E27FC236}">
                <a16:creationId xmlns:a16="http://schemas.microsoft.com/office/drawing/2014/main" id="{09A0EA10-CC93-6B9D-150C-90BAE34896EE}"/>
              </a:ext>
            </a:extLst>
          </p:cNvPr>
          <p:cNvSpPr>
            <a:spLocks noGrp="1"/>
          </p:cNvSpPr>
          <p:nvPr>
            <p:ph idx="14" hasCustomPrompt="1"/>
          </p:nvPr>
        </p:nvSpPr>
        <p:spPr>
          <a:xfrm>
            <a:off x="8013815" y="3435380"/>
            <a:ext cx="3324678" cy="2180227"/>
          </a:xfrm>
          <a:prstGeom prst="rect">
            <a:avLst/>
          </a:prstGeom>
        </p:spPr>
        <p:txBody>
          <a:bodyPr vert="horz" lIns="91440" tIns="45720" rIns="91440" bIns="45720" rtlCol="0">
            <a:normAutofit/>
          </a:bodyPr>
          <a:lstStyle>
            <a:lvl1pPr marL="285750" indent="-285750">
              <a:lnSpc>
                <a:spcPct val="110000"/>
              </a:lnSpc>
              <a:spcAft>
                <a:spcPts val="600"/>
              </a:spcAft>
              <a:buClr>
                <a:schemeClr val="tx1"/>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Arial" panose="020B0604020202020204" pitchFamily="34" charset="0"/>
              <a:buChar char="•"/>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Wingdings" pitchFamily="2" charset="2"/>
              <a:buChar char="§"/>
              <a:defRPr b="0" i="0">
                <a:solidFill>
                  <a:schemeClr val="tx1"/>
                </a:solidFill>
                <a:latin typeface="Public Sans Light"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Arial" panose="020B0604020202020204" pitchFamily="34" charset="0"/>
              <a:buChar char="•"/>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2" name="Title Placeholder 1">
            <a:extLst>
              <a:ext uri="{FF2B5EF4-FFF2-40B4-BE49-F238E27FC236}">
                <a16:creationId xmlns:a16="http://schemas.microsoft.com/office/drawing/2014/main" id="{633884F4-CC44-7EEB-2E83-3336BDC6F615}"/>
              </a:ext>
            </a:extLst>
          </p:cNvPr>
          <p:cNvSpPr>
            <a:spLocks noGrp="1"/>
          </p:cNvSpPr>
          <p:nvPr>
            <p:ph type="title" hasCustomPrompt="1"/>
          </p:nvPr>
        </p:nvSpPr>
        <p:spPr>
          <a:xfrm>
            <a:off x="411600" y="830203"/>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4" name="Text Placeholder 3">
            <a:extLst>
              <a:ext uri="{FF2B5EF4-FFF2-40B4-BE49-F238E27FC236}">
                <a16:creationId xmlns:a16="http://schemas.microsoft.com/office/drawing/2014/main" id="{33F62D2C-5D2F-46ED-EE4A-42C23730D74E}"/>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5" name="Text Placeholder 3">
            <a:extLst>
              <a:ext uri="{FF2B5EF4-FFF2-40B4-BE49-F238E27FC236}">
                <a16:creationId xmlns:a16="http://schemas.microsoft.com/office/drawing/2014/main" id="{6BF27F2C-377C-E2DE-31DD-E34362D89AA0}"/>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8" name="List 1">
            <a:extLst>
              <a:ext uri="{FF2B5EF4-FFF2-40B4-BE49-F238E27FC236}">
                <a16:creationId xmlns:a16="http://schemas.microsoft.com/office/drawing/2014/main" id="{9081328B-F238-9EF9-C665-96D7A2809496}"/>
              </a:ext>
            </a:extLst>
          </p:cNvPr>
          <p:cNvSpPr>
            <a:spLocks noGrp="1"/>
          </p:cNvSpPr>
          <p:nvPr>
            <p:ph idx="38" hasCustomPrompt="1"/>
          </p:nvPr>
        </p:nvSpPr>
        <p:spPr>
          <a:xfrm>
            <a:off x="602838" y="1487312"/>
            <a:ext cx="10811056" cy="524257"/>
          </a:xfrm>
          <a:prstGeom prst="rect">
            <a:avLst/>
          </a:prstGeom>
        </p:spPr>
        <p:txBody>
          <a:bodyPr vert="horz" lIns="91440" tIns="45720" rIns="91440" bIns="45720" rtlCol="0">
            <a:normAutofit/>
          </a:bodyPr>
          <a:lstStyle>
            <a:lvl1pPr marL="0" indent="0">
              <a:lnSpc>
                <a:spcPct val="100000"/>
              </a:lnSpc>
              <a:spcAft>
                <a:spcPts val="600"/>
              </a:spcAft>
              <a:buClr>
                <a:schemeClr val="accent2"/>
              </a:buClr>
              <a:buSzPct val="100000"/>
              <a:buFont typeface="Courier New" panose="02070309020205020404" pitchFamily="49" charset="0"/>
              <a:buNone/>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457200" indent="0">
              <a:lnSpc>
                <a:spcPct val="110000"/>
              </a:lnSpc>
              <a:spcAft>
                <a:spcPts val="600"/>
              </a:spcAft>
              <a:buClr>
                <a:schemeClr val="accent2"/>
              </a:buClr>
              <a:buSzPct val="100000"/>
              <a:buFont typeface="Arial" panose="020B0604020202020204" pitchFamily="34" charset="0"/>
              <a:buNone/>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914400" indent="0">
              <a:lnSpc>
                <a:spcPct val="110000"/>
              </a:lnSpc>
              <a:spcAft>
                <a:spcPts val="600"/>
              </a:spcAft>
              <a:buClr>
                <a:schemeClr val="accent2"/>
              </a:buClr>
              <a:buSzPct val="100000"/>
              <a:buFont typeface="Wingdings" pitchFamily="2" charset="2"/>
              <a:buNone/>
              <a:defRPr b="0" i="0">
                <a:solidFill>
                  <a:schemeClr val="tx1"/>
                </a:solidFill>
                <a:latin typeface="Public Sans Light" pitchFamily="2" charset="77"/>
                <a:ea typeface="Lato" panose="020F0502020204030203" pitchFamily="34" charset="0"/>
                <a:cs typeface="Lato" panose="020F0502020204030203" pitchFamily="34" charset="0"/>
              </a:defRPr>
            </a:lvl3pPr>
            <a:lvl4pPr marL="1371600" indent="0">
              <a:lnSpc>
                <a:spcPct val="110000"/>
              </a:lnSpc>
              <a:spcAft>
                <a:spcPts val="600"/>
              </a:spcAft>
              <a:buClr>
                <a:schemeClr val="accent2"/>
              </a:buClr>
              <a:buSzPct val="100000"/>
              <a:buFont typeface="Arial" panose="020B0604020202020204" pitchFamily="34" charset="0"/>
              <a:buNone/>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Use this slide for GREEN editable callout boxes. </a:t>
            </a:r>
          </a:p>
        </p:txBody>
      </p:sp>
      <p:sp>
        <p:nvSpPr>
          <p:cNvPr id="13" name="Text 1">
            <a:extLst>
              <a:ext uri="{FF2B5EF4-FFF2-40B4-BE49-F238E27FC236}">
                <a16:creationId xmlns:a16="http://schemas.microsoft.com/office/drawing/2014/main" id="{221D9D10-7ADE-DF30-2921-FFC651833ECE}"/>
              </a:ext>
            </a:extLst>
          </p:cNvPr>
          <p:cNvSpPr>
            <a:spLocks noGrp="1"/>
          </p:cNvSpPr>
          <p:nvPr>
            <p:ph type="body" sz="quarter" idx="39" hasCustomPrompt="1"/>
          </p:nvPr>
        </p:nvSpPr>
        <p:spPr>
          <a:xfrm>
            <a:off x="672823" y="2395328"/>
            <a:ext cx="626683" cy="420077"/>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01</a:t>
            </a:r>
          </a:p>
        </p:txBody>
      </p:sp>
      <p:sp>
        <p:nvSpPr>
          <p:cNvPr id="15" name="Text 2">
            <a:extLst>
              <a:ext uri="{FF2B5EF4-FFF2-40B4-BE49-F238E27FC236}">
                <a16:creationId xmlns:a16="http://schemas.microsoft.com/office/drawing/2014/main" id="{27FD4DA9-426D-D245-BE83-A77EB28D61FD}"/>
              </a:ext>
            </a:extLst>
          </p:cNvPr>
          <p:cNvSpPr>
            <a:spLocks noGrp="1"/>
          </p:cNvSpPr>
          <p:nvPr>
            <p:ph type="body" sz="quarter" idx="40" hasCustomPrompt="1"/>
          </p:nvPr>
        </p:nvSpPr>
        <p:spPr>
          <a:xfrm>
            <a:off x="4346953" y="2395328"/>
            <a:ext cx="626683" cy="420077"/>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02</a:t>
            </a:r>
          </a:p>
        </p:txBody>
      </p:sp>
      <p:sp>
        <p:nvSpPr>
          <p:cNvPr id="16" name="Text 3">
            <a:extLst>
              <a:ext uri="{FF2B5EF4-FFF2-40B4-BE49-F238E27FC236}">
                <a16:creationId xmlns:a16="http://schemas.microsoft.com/office/drawing/2014/main" id="{E3892AB3-31B4-95BE-244A-7C5477CBF437}"/>
              </a:ext>
            </a:extLst>
          </p:cNvPr>
          <p:cNvSpPr>
            <a:spLocks noGrp="1"/>
          </p:cNvSpPr>
          <p:nvPr>
            <p:ph type="body" sz="quarter" idx="41" hasCustomPrompt="1"/>
          </p:nvPr>
        </p:nvSpPr>
        <p:spPr>
          <a:xfrm>
            <a:off x="8014193" y="2395328"/>
            <a:ext cx="626683" cy="420077"/>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03</a:t>
            </a:r>
          </a:p>
        </p:txBody>
      </p:sp>
      <p:sp>
        <p:nvSpPr>
          <p:cNvPr id="23" name="Slide Number Placeholder">
            <a:extLst>
              <a:ext uri="{FF2B5EF4-FFF2-40B4-BE49-F238E27FC236}">
                <a16:creationId xmlns:a16="http://schemas.microsoft.com/office/drawing/2014/main" id="{DC281134-DCBF-7AD6-F03F-1657BA0EC40D}"/>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78438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Blue">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C5F8328-9238-D5C3-30CE-6CC649D5B358}"/>
              </a:ext>
            </a:extLst>
          </p:cNvPr>
          <p:cNvPicPr>
            <a:picLocks noChangeAspect="1"/>
          </p:cNvPicPr>
          <p:nvPr userDrawn="1"/>
        </p:nvPicPr>
        <p:blipFill>
          <a:blip r:embed="rId2"/>
          <a:srcRect/>
          <a:stretch/>
        </p:blipFill>
        <p:spPr>
          <a:xfrm>
            <a:off x="0" y="6137"/>
            <a:ext cx="12202928" cy="6851863"/>
          </a:xfrm>
          <a:prstGeom prst="rect">
            <a:avLst/>
          </a:prstGeom>
        </p:spPr>
      </p:pic>
      <p:sp>
        <p:nvSpPr>
          <p:cNvPr id="6" name="Title Placeholder">
            <a:extLst>
              <a:ext uri="{FF2B5EF4-FFF2-40B4-BE49-F238E27FC236}">
                <a16:creationId xmlns:a16="http://schemas.microsoft.com/office/drawing/2014/main" id="{6EE05A02-63B4-0121-AE1C-5B325E485618}"/>
              </a:ext>
            </a:extLst>
          </p:cNvPr>
          <p:cNvSpPr>
            <a:spLocks noGrp="1"/>
          </p:cNvSpPr>
          <p:nvPr>
            <p:ph type="title" hasCustomPrompt="1"/>
          </p:nvPr>
        </p:nvSpPr>
        <p:spPr>
          <a:xfrm>
            <a:off x="452165" y="1591056"/>
            <a:ext cx="10515600" cy="1728216"/>
          </a:xfrm>
          <a:prstGeom prst="rect">
            <a:avLst/>
          </a:prstGeom>
        </p:spPr>
        <p:txBody>
          <a:bodyPr anchor="b" anchorCtr="0"/>
          <a:lstStyle>
            <a:lvl1pPr>
              <a:defRPr sz="6000" b="0" i="0">
                <a:solidFill>
                  <a:schemeClr val="bg1"/>
                </a:solidFill>
                <a:latin typeface="Merriweather Light" pitchFamily="2" charset="77"/>
              </a:defRPr>
            </a:lvl1pPr>
          </a:lstStyle>
          <a:p>
            <a:r>
              <a:rPr lang="en-US"/>
              <a:t>Click to add Title here in two lines or less</a:t>
            </a:r>
          </a:p>
        </p:txBody>
      </p:sp>
      <p:sp>
        <p:nvSpPr>
          <p:cNvPr id="7" name="Subhead Placeholder">
            <a:extLst>
              <a:ext uri="{FF2B5EF4-FFF2-40B4-BE49-F238E27FC236}">
                <a16:creationId xmlns:a16="http://schemas.microsoft.com/office/drawing/2014/main" id="{020D9862-6579-8346-597D-3733BBE907C6}"/>
              </a:ext>
            </a:extLst>
          </p:cNvPr>
          <p:cNvSpPr>
            <a:spLocks noGrp="1"/>
          </p:cNvSpPr>
          <p:nvPr>
            <p:ph type="body" sz="quarter" idx="10" hasCustomPrompt="1"/>
          </p:nvPr>
        </p:nvSpPr>
        <p:spPr>
          <a:xfrm>
            <a:off x="461308" y="3353865"/>
            <a:ext cx="7996891" cy="669496"/>
          </a:xfrm>
          <a:prstGeom prst="rect">
            <a:avLst/>
          </a:prstGeom>
        </p:spPr>
        <p:txBody>
          <a:bodyPr/>
          <a:lstStyle>
            <a:lvl1pPr marL="0" indent="0">
              <a:buNone/>
              <a:defRPr sz="3200" b="0" i="1">
                <a:solidFill>
                  <a:schemeClr val="bg1"/>
                </a:solidFill>
                <a:latin typeface="Merriweather Light" pitchFamily="2" charset="77"/>
              </a:defRPr>
            </a:lvl1pPr>
          </a:lstStyle>
          <a:p>
            <a:pPr lvl="0"/>
            <a:r>
              <a:rPr lang="en-US"/>
              <a:t>Click to add subtitle</a:t>
            </a:r>
          </a:p>
        </p:txBody>
      </p:sp>
      <p:sp>
        <p:nvSpPr>
          <p:cNvPr id="8" name="Date Placeholder">
            <a:extLst>
              <a:ext uri="{FF2B5EF4-FFF2-40B4-BE49-F238E27FC236}">
                <a16:creationId xmlns:a16="http://schemas.microsoft.com/office/drawing/2014/main" id="{A0080E5D-13DC-9EE2-B97D-E2F93CFD5B6A}"/>
              </a:ext>
            </a:extLst>
          </p:cNvPr>
          <p:cNvSpPr>
            <a:spLocks noGrp="1"/>
          </p:cNvSpPr>
          <p:nvPr>
            <p:ph type="body" sz="quarter" idx="12" hasCustomPrompt="1"/>
          </p:nvPr>
        </p:nvSpPr>
        <p:spPr>
          <a:xfrm>
            <a:off x="457200" y="5866321"/>
            <a:ext cx="2441448" cy="570106"/>
          </a:xfrm>
          <a:prstGeom prst="rect">
            <a:avLst/>
          </a:prstGeom>
        </p:spPr>
        <p:txBody>
          <a:bodyPr/>
          <a:lstStyle>
            <a:lvl1pPr marL="0" indent="0">
              <a:buNone/>
              <a:defRPr sz="1600" b="1" i="0">
                <a:solidFill>
                  <a:schemeClr val="bg1"/>
                </a:solidFill>
                <a:latin typeface="Public Sans" pitchFamily="2" charset="77"/>
                <a:ea typeface="Lato" panose="020F0502020204030203" pitchFamily="34" charset="0"/>
                <a:cs typeface="Lato" panose="020F0502020204030203" pitchFamily="34" charset="0"/>
              </a:defRPr>
            </a:lvl1pPr>
          </a:lstStyle>
          <a:p>
            <a:r>
              <a:rPr lang="en-US"/>
              <a:t>Click to add date</a:t>
            </a:r>
          </a:p>
        </p:txBody>
      </p:sp>
      <p:sp>
        <p:nvSpPr>
          <p:cNvPr id="2" name="Date Placeholder">
            <a:extLst>
              <a:ext uri="{FF2B5EF4-FFF2-40B4-BE49-F238E27FC236}">
                <a16:creationId xmlns:a16="http://schemas.microsoft.com/office/drawing/2014/main" id="{2AB85E0E-F6B6-20D4-429E-440DBA8B5F88}"/>
              </a:ext>
            </a:extLst>
          </p:cNvPr>
          <p:cNvSpPr>
            <a:spLocks noGrp="1"/>
          </p:cNvSpPr>
          <p:nvPr>
            <p:ph type="body" sz="quarter" idx="14" hasCustomPrompt="1"/>
          </p:nvPr>
        </p:nvSpPr>
        <p:spPr>
          <a:xfrm>
            <a:off x="3139440" y="5866321"/>
            <a:ext cx="2490216" cy="570106"/>
          </a:xfrm>
          <a:prstGeom prst="rect">
            <a:avLst/>
          </a:prstGeom>
        </p:spPr>
        <p:txBody>
          <a:bodyPr/>
          <a:lstStyle>
            <a:lvl1pPr marL="0" indent="0">
              <a:buNone/>
              <a:defRPr sz="1400" b="0" i="0">
                <a:solidFill>
                  <a:schemeClr val="bg1"/>
                </a:solidFill>
                <a:latin typeface="Public Sans Light" pitchFamily="2" charset="77"/>
                <a:ea typeface="Lato" panose="020F0502020204030203" pitchFamily="34" charset="0"/>
                <a:cs typeface="Lato" panose="020F0502020204030203" pitchFamily="34" charset="0"/>
              </a:defRPr>
            </a:lvl1pPr>
          </a:lstStyle>
          <a:p>
            <a:r>
              <a:rPr lang="en-US"/>
              <a:t>Click to add presenter</a:t>
            </a:r>
          </a:p>
        </p:txBody>
      </p:sp>
      <p:sp>
        <p:nvSpPr>
          <p:cNvPr id="3" name="Date Placeholder">
            <a:extLst>
              <a:ext uri="{FF2B5EF4-FFF2-40B4-BE49-F238E27FC236}">
                <a16:creationId xmlns:a16="http://schemas.microsoft.com/office/drawing/2014/main" id="{5B74F38A-98A0-96F7-35BF-DBB967D698B9}"/>
              </a:ext>
            </a:extLst>
          </p:cNvPr>
          <p:cNvSpPr>
            <a:spLocks noGrp="1"/>
          </p:cNvSpPr>
          <p:nvPr>
            <p:ph type="body" sz="quarter" idx="15" hasCustomPrompt="1"/>
          </p:nvPr>
        </p:nvSpPr>
        <p:spPr>
          <a:xfrm>
            <a:off x="5812536" y="5866321"/>
            <a:ext cx="2490216" cy="570106"/>
          </a:xfrm>
          <a:prstGeom prst="rect">
            <a:avLst/>
          </a:prstGeom>
        </p:spPr>
        <p:txBody>
          <a:bodyPr/>
          <a:lstStyle>
            <a:lvl1pPr marL="0" indent="0">
              <a:buNone/>
              <a:defRPr sz="1200" b="0" i="0">
                <a:solidFill>
                  <a:schemeClr val="bg1"/>
                </a:solidFill>
                <a:latin typeface="Public Sans Light" pitchFamily="2" charset="77"/>
                <a:ea typeface="Lato" panose="020F0502020204030203" pitchFamily="34" charset="0"/>
                <a:cs typeface="Lato" panose="020F0502020204030203"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Lato" panose="020F0502020204030203" pitchFamily="34" charset="0"/>
              <a:buNone/>
              <a:tabLst/>
              <a:defRPr/>
            </a:pPr>
            <a:r>
              <a:rPr lang="en-US"/>
              <a:t>Click to add affiliation/title</a:t>
            </a:r>
          </a:p>
          <a:p>
            <a:pPr lvl="0"/>
            <a:endParaRPr lang="en-US"/>
          </a:p>
        </p:txBody>
      </p:sp>
      <p:pic>
        <p:nvPicPr>
          <p:cNvPr id="11" name="Picture 10" descr="A black and white photo of a black background&#10;&#10;Description automatically generated">
            <a:extLst>
              <a:ext uri="{FF2B5EF4-FFF2-40B4-BE49-F238E27FC236}">
                <a16:creationId xmlns:a16="http://schemas.microsoft.com/office/drawing/2014/main" id="{17D74045-5F6A-A29C-6AB1-0338DD0DB8F3}"/>
              </a:ext>
            </a:extLst>
          </p:cNvPr>
          <p:cNvPicPr>
            <a:picLocks noChangeAspect="1"/>
          </p:cNvPicPr>
          <p:nvPr userDrawn="1"/>
        </p:nvPicPr>
        <p:blipFill>
          <a:blip r:embed="rId3"/>
          <a:stretch>
            <a:fillRect/>
          </a:stretch>
        </p:blipFill>
        <p:spPr>
          <a:xfrm>
            <a:off x="9612830" y="5896906"/>
            <a:ext cx="2202180" cy="505418"/>
          </a:xfrm>
          <a:prstGeom prst="rect">
            <a:avLst/>
          </a:prstGeom>
        </p:spPr>
      </p:pic>
    </p:spTree>
    <p:extLst>
      <p:ext uri="{BB962C8B-B14F-4D97-AF65-F5344CB8AC3E}">
        <p14:creationId xmlns:p14="http://schemas.microsoft.com/office/powerpoint/2010/main" val="3345840611"/>
      </p:ext>
    </p:extLst>
  </p:cSld>
  <p:clrMapOvr>
    <a:masterClrMapping/>
  </p:clrMapOvr>
  <p:extLst>
    <p:ext uri="{DCECCB84-F9BA-43D5-87BE-67443E8EF086}">
      <p15:sldGuideLst xmlns:p15="http://schemas.microsoft.com/office/powerpoint/2012/main">
        <p15:guide id="1" pos="288" userDrawn="1">
          <p15:clr>
            <a:srgbClr val="FBAE40"/>
          </p15:clr>
        </p15:guide>
        <p15:guide id="2" orient="horz" pos="216" userDrawn="1">
          <p15:clr>
            <a:srgbClr val="FBAE40"/>
          </p15:clr>
        </p15:guide>
        <p15:guide id="3" pos="7392" userDrawn="1">
          <p15:clr>
            <a:srgbClr val="FBAE40"/>
          </p15:clr>
        </p15:guide>
        <p15:guide id="4" pos="2064" userDrawn="1">
          <p15:clr>
            <a:srgbClr val="FBAE40"/>
          </p15:clr>
        </p15:guide>
        <p15:guide id="5" pos="561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Inner Slide - H1 4-List Horizontal">
    <p:spTree>
      <p:nvGrpSpPr>
        <p:cNvPr id="1" name=""/>
        <p:cNvGrpSpPr/>
        <p:nvPr/>
      </p:nvGrpSpPr>
      <p:grpSpPr>
        <a:xfrm>
          <a:off x="0" y="0"/>
          <a:ext cx="0" cy="0"/>
          <a:chOff x="0" y="0"/>
          <a:chExt cx="0" cy="0"/>
        </a:xfrm>
      </p:grpSpPr>
      <p:sp>
        <p:nvSpPr>
          <p:cNvPr id="9" name="Text 1">
            <a:extLst>
              <a:ext uri="{FF2B5EF4-FFF2-40B4-BE49-F238E27FC236}">
                <a16:creationId xmlns:a16="http://schemas.microsoft.com/office/drawing/2014/main" id="{50D96C9C-2CFB-8095-5265-19A2EF3725F0}"/>
              </a:ext>
            </a:extLst>
          </p:cNvPr>
          <p:cNvSpPr>
            <a:spLocks noGrp="1"/>
          </p:cNvSpPr>
          <p:nvPr>
            <p:ph type="body" sz="quarter" idx="15" hasCustomPrompt="1"/>
          </p:nvPr>
        </p:nvSpPr>
        <p:spPr>
          <a:xfrm>
            <a:off x="603250" y="1592263"/>
            <a:ext cx="2640338" cy="557212"/>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10" name="List 1">
            <a:extLst>
              <a:ext uri="{FF2B5EF4-FFF2-40B4-BE49-F238E27FC236}">
                <a16:creationId xmlns:a16="http://schemas.microsoft.com/office/drawing/2014/main" id="{BEEAE04F-E062-524B-8E9A-B58E98B8F7CE}"/>
              </a:ext>
            </a:extLst>
          </p:cNvPr>
          <p:cNvSpPr>
            <a:spLocks noGrp="1"/>
          </p:cNvSpPr>
          <p:nvPr>
            <p:ph idx="1" hasCustomPrompt="1"/>
          </p:nvPr>
        </p:nvSpPr>
        <p:spPr>
          <a:xfrm>
            <a:off x="602838" y="2247557"/>
            <a:ext cx="2640908" cy="3624923"/>
          </a:xfrm>
          <a:prstGeom prst="rect">
            <a:avLst/>
          </a:prstGeom>
        </p:spPr>
        <p:txBody>
          <a:bodyPr vert="horz" lIns="91440" tIns="45720" rIns="91440" bIns="45720" rtlCol="0">
            <a:normAutofit/>
          </a:bodyPr>
          <a:lstStyle>
            <a:lvl1pPr marL="285750" indent="-285750">
              <a:lnSpc>
                <a:spcPct val="10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457200" indent="0">
              <a:lnSpc>
                <a:spcPct val="110000"/>
              </a:lnSpc>
              <a:spcAft>
                <a:spcPts val="600"/>
              </a:spcAft>
              <a:buClr>
                <a:schemeClr val="accent2"/>
              </a:buClr>
              <a:buSzPct val="100000"/>
              <a:buFont typeface="Arial" panose="020B0604020202020204" pitchFamily="34" charset="0"/>
              <a:buNone/>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914400" indent="0">
              <a:lnSpc>
                <a:spcPct val="110000"/>
              </a:lnSpc>
              <a:spcAft>
                <a:spcPts val="600"/>
              </a:spcAft>
              <a:buClr>
                <a:schemeClr val="accent2"/>
              </a:buClr>
              <a:buSzPct val="100000"/>
              <a:buFont typeface="Wingdings" pitchFamily="2" charset="2"/>
              <a:buNone/>
              <a:defRPr b="0" i="0">
                <a:solidFill>
                  <a:schemeClr val="tx1"/>
                </a:solidFill>
                <a:latin typeface="Public Sans Light" pitchFamily="2" charset="77"/>
                <a:ea typeface="Lato" panose="020F0502020204030203" pitchFamily="34" charset="0"/>
                <a:cs typeface="Lato" panose="020F0502020204030203" pitchFamily="34" charset="0"/>
              </a:defRPr>
            </a:lvl3pPr>
            <a:lvl4pPr marL="1371600" indent="0">
              <a:lnSpc>
                <a:spcPct val="110000"/>
              </a:lnSpc>
              <a:spcAft>
                <a:spcPts val="600"/>
              </a:spcAft>
              <a:buClr>
                <a:schemeClr val="accent2"/>
              </a:buClr>
              <a:buSzPct val="100000"/>
              <a:buFont typeface="Arial" panose="020B0604020202020204" pitchFamily="34" charset="0"/>
              <a:buNone/>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12" name="Text 2">
            <a:extLst>
              <a:ext uri="{FF2B5EF4-FFF2-40B4-BE49-F238E27FC236}">
                <a16:creationId xmlns:a16="http://schemas.microsoft.com/office/drawing/2014/main" id="{E7C1C46F-14F4-6AAC-C3AD-FD1E9DFF3753}"/>
              </a:ext>
            </a:extLst>
          </p:cNvPr>
          <p:cNvSpPr>
            <a:spLocks noGrp="1"/>
          </p:cNvSpPr>
          <p:nvPr>
            <p:ph type="body" sz="quarter" idx="16" hasCustomPrompt="1"/>
          </p:nvPr>
        </p:nvSpPr>
        <p:spPr>
          <a:xfrm>
            <a:off x="3413303" y="1592263"/>
            <a:ext cx="2640338" cy="557212"/>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6" name="List 2">
            <a:extLst>
              <a:ext uri="{FF2B5EF4-FFF2-40B4-BE49-F238E27FC236}">
                <a16:creationId xmlns:a16="http://schemas.microsoft.com/office/drawing/2014/main" id="{94F3A34C-69DD-1F64-E879-5265D5292853}"/>
              </a:ext>
            </a:extLst>
          </p:cNvPr>
          <p:cNvSpPr>
            <a:spLocks noGrp="1"/>
          </p:cNvSpPr>
          <p:nvPr>
            <p:ph idx="13" hasCustomPrompt="1"/>
          </p:nvPr>
        </p:nvSpPr>
        <p:spPr>
          <a:xfrm>
            <a:off x="3412547" y="2247557"/>
            <a:ext cx="2640908" cy="3624923"/>
          </a:xfrm>
          <a:prstGeom prst="rect">
            <a:avLst/>
          </a:prstGeom>
        </p:spPr>
        <p:txBody>
          <a:bodyPr vert="horz" lIns="91440" tIns="45720" rIns="91440" bIns="45720" rtlCol="0">
            <a:normAutofit/>
          </a:bodyPr>
          <a:lstStyle>
            <a:lvl1pPr marL="285750" indent="-285750">
              <a:lnSpc>
                <a:spcPct val="11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Arial" panose="020B0604020202020204" pitchFamily="34" charset="0"/>
              <a:buChar char="•"/>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Wingdings" pitchFamily="2" charset="2"/>
              <a:buChar char="§"/>
              <a:defRPr b="0" i="0">
                <a:solidFill>
                  <a:schemeClr val="tx1"/>
                </a:solidFill>
                <a:latin typeface="Public Sans Light"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Arial" panose="020B0604020202020204" pitchFamily="34" charset="0"/>
              <a:buChar char="•"/>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14" name="Text 3">
            <a:extLst>
              <a:ext uri="{FF2B5EF4-FFF2-40B4-BE49-F238E27FC236}">
                <a16:creationId xmlns:a16="http://schemas.microsoft.com/office/drawing/2014/main" id="{C329B551-3482-FEE0-E612-B3E9402A3706}"/>
              </a:ext>
            </a:extLst>
          </p:cNvPr>
          <p:cNvSpPr>
            <a:spLocks noGrp="1"/>
          </p:cNvSpPr>
          <p:nvPr>
            <p:ph type="body" sz="quarter" idx="17" hasCustomPrompt="1"/>
          </p:nvPr>
        </p:nvSpPr>
        <p:spPr>
          <a:xfrm>
            <a:off x="6222633" y="1592263"/>
            <a:ext cx="2640338" cy="557212"/>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7" name="List 3">
            <a:extLst>
              <a:ext uri="{FF2B5EF4-FFF2-40B4-BE49-F238E27FC236}">
                <a16:creationId xmlns:a16="http://schemas.microsoft.com/office/drawing/2014/main" id="{09A0EA10-CC93-6B9D-150C-90BAE34896EE}"/>
              </a:ext>
            </a:extLst>
          </p:cNvPr>
          <p:cNvSpPr>
            <a:spLocks noGrp="1"/>
          </p:cNvSpPr>
          <p:nvPr>
            <p:ph idx="14" hasCustomPrompt="1"/>
          </p:nvPr>
        </p:nvSpPr>
        <p:spPr>
          <a:xfrm>
            <a:off x="6222255" y="2247557"/>
            <a:ext cx="2640908" cy="3624923"/>
          </a:xfrm>
          <a:prstGeom prst="rect">
            <a:avLst/>
          </a:prstGeom>
        </p:spPr>
        <p:txBody>
          <a:bodyPr vert="horz" lIns="91440" tIns="45720" rIns="91440" bIns="45720" rtlCol="0">
            <a:normAutofit/>
          </a:bodyPr>
          <a:lstStyle>
            <a:lvl1pPr marL="285750" indent="-285750">
              <a:lnSpc>
                <a:spcPct val="11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Arial" panose="020B0604020202020204" pitchFamily="34" charset="0"/>
              <a:buChar char="•"/>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Wingdings" pitchFamily="2" charset="2"/>
              <a:buChar char="§"/>
              <a:defRPr b="0" i="0">
                <a:solidFill>
                  <a:schemeClr val="tx1"/>
                </a:solidFill>
                <a:latin typeface="Public Sans Light"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Arial" panose="020B0604020202020204" pitchFamily="34" charset="0"/>
              <a:buChar char="•"/>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2" name="Text 3">
            <a:extLst>
              <a:ext uri="{FF2B5EF4-FFF2-40B4-BE49-F238E27FC236}">
                <a16:creationId xmlns:a16="http://schemas.microsoft.com/office/drawing/2014/main" id="{B4849BAE-E4F8-D919-E46C-EAC0B5EFC4A6}"/>
              </a:ext>
            </a:extLst>
          </p:cNvPr>
          <p:cNvSpPr>
            <a:spLocks noGrp="1"/>
          </p:cNvSpPr>
          <p:nvPr>
            <p:ph type="body" sz="quarter" idx="18" hasCustomPrompt="1"/>
          </p:nvPr>
        </p:nvSpPr>
        <p:spPr>
          <a:xfrm>
            <a:off x="9025289" y="1592263"/>
            <a:ext cx="2640338" cy="557212"/>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4" name="List 3">
            <a:extLst>
              <a:ext uri="{FF2B5EF4-FFF2-40B4-BE49-F238E27FC236}">
                <a16:creationId xmlns:a16="http://schemas.microsoft.com/office/drawing/2014/main" id="{9C78031B-3ACA-8B92-F286-5C4D79A28DE9}"/>
              </a:ext>
            </a:extLst>
          </p:cNvPr>
          <p:cNvSpPr>
            <a:spLocks noGrp="1"/>
          </p:cNvSpPr>
          <p:nvPr>
            <p:ph idx="19" hasCustomPrompt="1"/>
          </p:nvPr>
        </p:nvSpPr>
        <p:spPr>
          <a:xfrm>
            <a:off x="9024911" y="2247557"/>
            <a:ext cx="2640908" cy="3624923"/>
          </a:xfrm>
          <a:prstGeom prst="rect">
            <a:avLst/>
          </a:prstGeom>
        </p:spPr>
        <p:txBody>
          <a:bodyPr vert="horz" lIns="91440" tIns="45720" rIns="91440" bIns="45720" rtlCol="0">
            <a:normAutofit/>
          </a:bodyPr>
          <a:lstStyle>
            <a:lvl1pPr marL="285750" indent="-285750">
              <a:lnSpc>
                <a:spcPct val="110000"/>
              </a:lnSpc>
              <a:spcAft>
                <a:spcPts val="600"/>
              </a:spcAft>
              <a:buClr>
                <a:schemeClr val="accent2"/>
              </a:buClr>
              <a:buSzPct val="100000"/>
              <a:buFont typeface="Courier New" panose="02070309020205020404" pitchFamily="49" charset="0"/>
              <a:buChar char="o"/>
              <a:defRPr lang="en-US" sz="1600" b="0" i="0" u="none" strike="noStrike" smtClean="0">
                <a:solidFill>
                  <a:schemeClr val="tx1"/>
                </a:solidFill>
                <a:effectLst/>
                <a:latin typeface="Public Sans Light" pitchFamily="2" charset="77"/>
                <a:ea typeface="Lato" panose="020F0502020204030203" pitchFamily="34" charset="0"/>
                <a:cs typeface="Lato" panose="020F0502020204030203" pitchFamily="34" charset="0"/>
              </a:defRPr>
            </a:lvl1pPr>
            <a:lvl2pPr marL="914400" indent="-457200">
              <a:lnSpc>
                <a:spcPct val="110000"/>
              </a:lnSpc>
              <a:spcAft>
                <a:spcPts val="600"/>
              </a:spcAft>
              <a:buClr>
                <a:schemeClr val="accent2"/>
              </a:buClr>
              <a:buSzPct val="100000"/>
              <a:buFont typeface="Arial" panose="020B0604020202020204" pitchFamily="34" charset="0"/>
              <a:buChar char="•"/>
              <a:defRPr sz="2400" b="0" i="0">
                <a:solidFill>
                  <a:schemeClr val="tx1"/>
                </a:solidFill>
                <a:latin typeface="Public Sans Light" pitchFamily="2" charset="77"/>
                <a:ea typeface="Lato" panose="020F0502020204030203" pitchFamily="34" charset="0"/>
                <a:cs typeface="Lato" panose="020F0502020204030203" pitchFamily="34" charset="0"/>
              </a:defRPr>
            </a:lvl2pPr>
            <a:lvl3pPr marL="1143000" indent="-228600">
              <a:lnSpc>
                <a:spcPct val="110000"/>
              </a:lnSpc>
              <a:spcAft>
                <a:spcPts val="600"/>
              </a:spcAft>
              <a:buClr>
                <a:schemeClr val="accent2"/>
              </a:buClr>
              <a:buSzPct val="100000"/>
              <a:buFont typeface="Wingdings" pitchFamily="2" charset="2"/>
              <a:buChar char="§"/>
              <a:defRPr b="0" i="0">
                <a:solidFill>
                  <a:schemeClr val="tx1"/>
                </a:solidFill>
                <a:latin typeface="Public Sans Light" pitchFamily="2" charset="77"/>
                <a:ea typeface="Lato" panose="020F0502020204030203" pitchFamily="34" charset="0"/>
                <a:cs typeface="Lato" panose="020F0502020204030203" pitchFamily="34" charset="0"/>
              </a:defRPr>
            </a:lvl3pPr>
            <a:lvl4pPr marL="1600200" indent="-228600">
              <a:lnSpc>
                <a:spcPct val="110000"/>
              </a:lnSpc>
              <a:spcAft>
                <a:spcPts val="600"/>
              </a:spcAft>
              <a:buClr>
                <a:schemeClr val="accent2"/>
              </a:buClr>
              <a:buSzPct val="100000"/>
              <a:buFont typeface="Arial" panose="020B0604020202020204" pitchFamily="34" charset="0"/>
              <a:buChar char="•"/>
              <a:defRPr b="0" i="0">
                <a:solidFill>
                  <a:schemeClr val="tx1"/>
                </a:solidFill>
                <a:latin typeface="Public Sans Light" pitchFamily="2" charset="77"/>
                <a:ea typeface="Lato" panose="020F0502020204030203" pitchFamily="34" charset="0"/>
                <a:cs typeface="Lato" panose="020F0502020204030203" pitchFamily="34" charset="0"/>
              </a:defRPr>
            </a:lvl4pPr>
          </a:lstStyle>
          <a:p>
            <a:pPr lvl="0"/>
            <a:r>
              <a:rPr lang="en-US"/>
              <a:t>Click to edit master text</a:t>
            </a:r>
          </a:p>
          <a:p>
            <a:pPr lvl="0"/>
            <a:r>
              <a:rPr lang="en-US"/>
              <a:t>Click to edit the second bullet</a:t>
            </a:r>
          </a:p>
          <a:p>
            <a:pPr lvl="0"/>
            <a:r>
              <a:rPr lang="en-US"/>
              <a:t>Click to add another bullet</a:t>
            </a:r>
          </a:p>
        </p:txBody>
      </p:sp>
      <p:sp>
        <p:nvSpPr>
          <p:cNvPr id="5" name="Title Placeholder 1">
            <a:extLst>
              <a:ext uri="{FF2B5EF4-FFF2-40B4-BE49-F238E27FC236}">
                <a16:creationId xmlns:a16="http://schemas.microsoft.com/office/drawing/2014/main" id="{AC2C9E07-E5DE-48AC-74B9-E95567EC86CB}"/>
              </a:ext>
            </a:extLst>
          </p:cNvPr>
          <p:cNvSpPr>
            <a:spLocks noGrp="1"/>
          </p:cNvSpPr>
          <p:nvPr>
            <p:ph type="title" hasCustomPrompt="1"/>
          </p:nvPr>
        </p:nvSpPr>
        <p:spPr>
          <a:xfrm>
            <a:off x="411600" y="830203"/>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8" name="Text Placeholder 3">
            <a:extLst>
              <a:ext uri="{FF2B5EF4-FFF2-40B4-BE49-F238E27FC236}">
                <a16:creationId xmlns:a16="http://schemas.microsoft.com/office/drawing/2014/main" id="{476FA440-73B2-9E5E-BE16-6EB3593B58EC}"/>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15" name="Text Placeholder 3">
            <a:extLst>
              <a:ext uri="{FF2B5EF4-FFF2-40B4-BE49-F238E27FC236}">
                <a16:creationId xmlns:a16="http://schemas.microsoft.com/office/drawing/2014/main" id="{DF4F58D1-1DCE-2E0A-81E1-48BFF5C6A454}"/>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16" name="Slide Number Placeholder">
            <a:extLst>
              <a:ext uri="{FF2B5EF4-FFF2-40B4-BE49-F238E27FC236}">
                <a16:creationId xmlns:a16="http://schemas.microsoft.com/office/drawing/2014/main" id="{4C753F5B-FA91-3124-FE75-0A2093A3DA4A}"/>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18649441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ner Slide - H1 3-List Vertical">
    <p:spTree>
      <p:nvGrpSpPr>
        <p:cNvPr id="1" name=""/>
        <p:cNvGrpSpPr/>
        <p:nvPr/>
      </p:nvGrpSpPr>
      <p:grpSpPr>
        <a:xfrm>
          <a:off x="0" y="0"/>
          <a:ext cx="0" cy="0"/>
          <a:chOff x="0" y="0"/>
          <a:chExt cx="0" cy="0"/>
        </a:xfrm>
      </p:grpSpPr>
      <p:sp>
        <p:nvSpPr>
          <p:cNvPr id="9" name="Text 1">
            <a:extLst>
              <a:ext uri="{FF2B5EF4-FFF2-40B4-BE49-F238E27FC236}">
                <a16:creationId xmlns:a16="http://schemas.microsoft.com/office/drawing/2014/main" id="{50D96C9C-2CFB-8095-5265-19A2EF3725F0}"/>
              </a:ext>
            </a:extLst>
          </p:cNvPr>
          <p:cNvSpPr>
            <a:spLocks noGrp="1"/>
          </p:cNvSpPr>
          <p:nvPr>
            <p:ph type="body" sz="quarter" idx="15" hasCustomPrompt="1"/>
          </p:nvPr>
        </p:nvSpPr>
        <p:spPr>
          <a:xfrm>
            <a:off x="411600" y="1609446"/>
            <a:ext cx="2035038" cy="557212"/>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10" name="List 1">
            <a:extLst>
              <a:ext uri="{FF2B5EF4-FFF2-40B4-BE49-F238E27FC236}">
                <a16:creationId xmlns:a16="http://schemas.microsoft.com/office/drawing/2014/main" id="{BEEAE04F-E062-524B-8E9A-B58E98B8F7CE}"/>
              </a:ext>
            </a:extLst>
          </p:cNvPr>
          <p:cNvSpPr>
            <a:spLocks noGrp="1"/>
          </p:cNvSpPr>
          <p:nvPr>
            <p:ph idx="1" hasCustomPrompt="1"/>
          </p:nvPr>
        </p:nvSpPr>
        <p:spPr>
          <a:xfrm>
            <a:off x="2617726" y="1609446"/>
            <a:ext cx="8992390" cy="1092921"/>
          </a:xfrm>
          <a:prstGeom prst="rect">
            <a:avLst/>
          </a:prstGeom>
        </p:spPr>
        <p:txBody>
          <a:bodyPr vert="horz" lIns="91440" tIns="45720" rIns="91440" bIns="45720" rtlCol="0">
            <a:noAutofit/>
          </a:bodyPr>
          <a:lstStyle>
            <a:lvl1pPr marL="0" indent="0">
              <a:lnSpc>
                <a:spcPct val="110000"/>
              </a:lnSpc>
              <a:spcAft>
                <a:spcPts val="600"/>
              </a:spcAft>
              <a:buClr>
                <a:schemeClr val="accent2"/>
              </a:buClr>
              <a:buSzPct val="100000"/>
              <a:buFont typeface="Courier New" panose="02070309020205020404" pitchFamily="49" charset="0"/>
              <a:buNone/>
              <a:defRPr lang="en-US" sz="1600" b="0" i="0" u="none" strike="noStrike" smtClean="0">
                <a:solidFill>
                  <a:schemeClr val="tx1"/>
                </a:solidFill>
                <a:effectLst/>
                <a:latin typeface="Public Sans" pitchFamily="2" charset="77"/>
                <a:ea typeface="Lato" panose="020F0502020204030203" pitchFamily="34" charset="0"/>
                <a:cs typeface="Lato" panose="020F0502020204030203" pitchFamily="34" charset="0"/>
              </a:defRPr>
            </a:lvl1pPr>
            <a:lvl2pPr marL="742950" indent="-285750">
              <a:lnSpc>
                <a:spcPct val="110000"/>
              </a:lnSpc>
              <a:spcAft>
                <a:spcPts val="600"/>
              </a:spcAft>
              <a:buClr>
                <a:schemeClr val="accent2"/>
              </a:buClr>
              <a:buSzPct val="100000"/>
              <a:buFont typeface="Courier New" panose="02070309020205020404" pitchFamily="49" charset="0"/>
              <a:buChar char="o"/>
              <a:defRPr sz="1600" b="0" i="0">
                <a:solidFill>
                  <a:schemeClr val="tx1"/>
                </a:solidFill>
                <a:latin typeface="Public Sans" pitchFamily="2" charset="77"/>
                <a:ea typeface="Lato" panose="020F0502020204030203" pitchFamily="34" charset="0"/>
                <a:cs typeface="Lato" panose="020F0502020204030203" pitchFamily="34" charset="0"/>
              </a:defRPr>
            </a:lvl2pPr>
            <a:lvl3pPr marL="1200150" indent="-285750">
              <a:lnSpc>
                <a:spcPct val="110000"/>
              </a:lnSpc>
              <a:spcAft>
                <a:spcPts val="600"/>
              </a:spcAft>
              <a:buClr>
                <a:schemeClr val="accent2"/>
              </a:buClr>
              <a:buSzPct val="100000"/>
              <a:buFont typeface="Courier New" panose="02070309020205020404" pitchFamily="49" charset="0"/>
              <a:buChar char="o"/>
              <a:defRPr sz="1600" b="0" i="0">
                <a:solidFill>
                  <a:schemeClr val="tx1"/>
                </a:solidFill>
                <a:latin typeface="Public Sans" pitchFamily="2" charset="77"/>
                <a:ea typeface="Lato" panose="020F0502020204030203" pitchFamily="34" charset="0"/>
                <a:cs typeface="Lato" panose="020F0502020204030203" pitchFamily="34" charset="0"/>
              </a:defRPr>
            </a:lvl3pPr>
            <a:lvl4pPr marL="1657350" indent="-285750">
              <a:lnSpc>
                <a:spcPct val="110000"/>
              </a:lnSpc>
              <a:spcAft>
                <a:spcPts val="600"/>
              </a:spcAft>
              <a:buClr>
                <a:schemeClr val="accent2"/>
              </a:buClr>
              <a:buSzPct val="100000"/>
              <a:buFont typeface="Courier New" panose="02070309020205020404" pitchFamily="49" charset="0"/>
              <a:buChar char="o"/>
              <a:defRPr sz="1600" b="0" i="0">
                <a:solidFill>
                  <a:schemeClr val="tx1"/>
                </a:solidFill>
                <a:latin typeface="Public Sans" pitchFamily="2" charset="77"/>
                <a:ea typeface="Lato" panose="020F0502020204030203" pitchFamily="34" charset="0"/>
                <a:cs typeface="Lato" panose="020F0502020204030203" pitchFamily="34" charset="0"/>
              </a:defRPr>
            </a:lvl4pPr>
          </a:lstStyle>
          <a:p>
            <a:pPr lvl="0"/>
            <a:r>
              <a:rPr lang="en-US"/>
              <a:t>Click to add short paragraph text. </a:t>
            </a:r>
          </a:p>
        </p:txBody>
      </p:sp>
      <p:sp>
        <p:nvSpPr>
          <p:cNvPr id="12" name="Text 2">
            <a:extLst>
              <a:ext uri="{FF2B5EF4-FFF2-40B4-BE49-F238E27FC236}">
                <a16:creationId xmlns:a16="http://schemas.microsoft.com/office/drawing/2014/main" id="{E7C1C46F-14F4-6AAC-C3AD-FD1E9DFF3753}"/>
              </a:ext>
            </a:extLst>
          </p:cNvPr>
          <p:cNvSpPr>
            <a:spLocks noGrp="1"/>
          </p:cNvSpPr>
          <p:nvPr>
            <p:ph type="body" sz="quarter" idx="16" hasCustomPrompt="1"/>
          </p:nvPr>
        </p:nvSpPr>
        <p:spPr>
          <a:xfrm>
            <a:off x="411600" y="2995935"/>
            <a:ext cx="2035038" cy="557212"/>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14" name="Text 3">
            <a:extLst>
              <a:ext uri="{FF2B5EF4-FFF2-40B4-BE49-F238E27FC236}">
                <a16:creationId xmlns:a16="http://schemas.microsoft.com/office/drawing/2014/main" id="{C329B551-3482-FEE0-E612-B3E9402A3706}"/>
              </a:ext>
            </a:extLst>
          </p:cNvPr>
          <p:cNvSpPr>
            <a:spLocks noGrp="1"/>
          </p:cNvSpPr>
          <p:nvPr>
            <p:ph type="body" sz="quarter" idx="17" hasCustomPrompt="1"/>
          </p:nvPr>
        </p:nvSpPr>
        <p:spPr>
          <a:xfrm>
            <a:off x="411600" y="4295863"/>
            <a:ext cx="2035038" cy="557212"/>
          </a:xfrm>
          <a:prstGeom prst="rect">
            <a:avLst/>
          </a:prstGeom>
        </p:spPr>
        <p:txBody>
          <a:bodyPr/>
          <a:lstStyle>
            <a:lvl1pPr marL="0" indent="0">
              <a:buNone/>
              <a:defRPr sz="2000" b="1" i="0">
                <a:solidFill>
                  <a:schemeClr val="tx1"/>
                </a:solidFill>
                <a:latin typeface="Public Sans Black" pitchFamily="2" charset="77"/>
                <a:ea typeface="Lato" panose="020F0502020204030203" pitchFamily="34" charset="0"/>
                <a:cs typeface="Lato" panose="020F0502020204030203" pitchFamily="34" charset="0"/>
              </a:defRPr>
            </a:lvl1pPr>
          </a:lstStyle>
          <a:p>
            <a:pPr lvl="0"/>
            <a:r>
              <a:rPr lang="en-US"/>
              <a:t>Click to add text</a:t>
            </a:r>
          </a:p>
        </p:txBody>
      </p:sp>
      <p:sp>
        <p:nvSpPr>
          <p:cNvPr id="2" name="List 1">
            <a:extLst>
              <a:ext uri="{FF2B5EF4-FFF2-40B4-BE49-F238E27FC236}">
                <a16:creationId xmlns:a16="http://schemas.microsoft.com/office/drawing/2014/main" id="{DE2A8E33-85A7-A0C1-B7AC-CD2A8051EF07}"/>
              </a:ext>
            </a:extLst>
          </p:cNvPr>
          <p:cNvSpPr>
            <a:spLocks noGrp="1"/>
          </p:cNvSpPr>
          <p:nvPr>
            <p:ph idx="18" hasCustomPrompt="1"/>
          </p:nvPr>
        </p:nvSpPr>
        <p:spPr>
          <a:xfrm>
            <a:off x="2617726" y="2995935"/>
            <a:ext cx="8992390" cy="1092921"/>
          </a:xfrm>
          <a:prstGeom prst="rect">
            <a:avLst/>
          </a:prstGeom>
        </p:spPr>
        <p:txBody>
          <a:bodyPr vert="horz" lIns="91440" tIns="45720" rIns="91440" bIns="45720" rtlCol="0">
            <a:noAutofit/>
          </a:bodyPr>
          <a:lstStyle>
            <a:lvl1pPr marL="0" indent="0">
              <a:lnSpc>
                <a:spcPct val="110000"/>
              </a:lnSpc>
              <a:spcAft>
                <a:spcPts val="600"/>
              </a:spcAft>
              <a:buClr>
                <a:schemeClr val="accent2"/>
              </a:buClr>
              <a:buSzPct val="100000"/>
              <a:buFont typeface="Courier New" panose="02070309020205020404" pitchFamily="49" charset="0"/>
              <a:buNone/>
              <a:defRPr lang="en-US" sz="1600" b="0" i="0" u="none" strike="noStrike" smtClean="0">
                <a:solidFill>
                  <a:schemeClr val="tx1"/>
                </a:solidFill>
                <a:effectLst/>
                <a:latin typeface="Public Sans" pitchFamily="2" charset="77"/>
                <a:ea typeface="Lato" panose="020F0502020204030203" pitchFamily="34" charset="0"/>
                <a:cs typeface="Lato" panose="020F0502020204030203" pitchFamily="34" charset="0"/>
              </a:defRPr>
            </a:lvl1pPr>
            <a:lvl2pPr marL="742950" indent="-285750">
              <a:lnSpc>
                <a:spcPct val="110000"/>
              </a:lnSpc>
              <a:spcAft>
                <a:spcPts val="600"/>
              </a:spcAft>
              <a:buClr>
                <a:schemeClr val="accent2"/>
              </a:buClr>
              <a:buSzPct val="100000"/>
              <a:buFont typeface="Courier New" panose="02070309020205020404" pitchFamily="49" charset="0"/>
              <a:buChar char="o"/>
              <a:defRPr sz="1600" b="0" i="0">
                <a:solidFill>
                  <a:schemeClr val="tx1"/>
                </a:solidFill>
                <a:latin typeface="Public Sans" pitchFamily="2" charset="77"/>
                <a:ea typeface="Lato" panose="020F0502020204030203" pitchFamily="34" charset="0"/>
                <a:cs typeface="Lato" panose="020F0502020204030203" pitchFamily="34" charset="0"/>
              </a:defRPr>
            </a:lvl2pPr>
            <a:lvl3pPr marL="1200150" indent="-285750">
              <a:lnSpc>
                <a:spcPct val="110000"/>
              </a:lnSpc>
              <a:spcAft>
                <a:spcPts val="600"/>
              </a:spcAft>
              <a:buClr>
                <a:schemeClr val="accent2"/>
              </a:buClr>
              <a:buSzPct val="100000"/>
              <a:buFont typeface="Courier New" panose="02070309020205020404" pitchFamily="49" charset="0"/>
              <a:buChar char="o"/>
              <a:defRPr sz="1600" b="0" i="0">
                <a:solidFill>
                  <a:schemeClr val="tx1"/>
                </a:solidFill>
                <a:latin typeface="Public Sans" pitchFamily="2" charset="77"/>
                <a:ea typeface="Lato" panose="020F0502020204030203" pitchFamily="34" charset="0"/>
                <a:cs typeface="Lato" panose="020F0502020204030203" pitchFamily="34" charset="0"/>
              </a:defRPr>
            </a:lvl3pPr>
            <a:lvl4pPr marL="1657350" indent="-285750">
              <a:lnSpc>
                <a:spcPct val="110000"/>
              </a:lnSpc>
              <a:spcAft>
                <a:spcPts val="600"/>
              </a:spcAft>
              <a:buClr>
                <a:schemeClr val="accent2"/>
              </a:buClr>
              <a:buSzPct val="100000"/>
              <a:buFont typeface="Courier New" panose="02070309020205020404" pitchFamily="49" charset="0"/>
              <a:buChar char="o"/>
              <a:defRPr sz="1600" b="0" i="0">
                <a:solidFill>
                  <a:schemeClr val="tx1"/>
                </a:solidFill>
                <a:latin typeface="Public Sans" pitchFamily="2" charset="77"/>
                <a:ea typeface="Lato" panose="020F0502020204030203" pitchFamily="34" charset="0"/>
                <a:cs typeface="Lato" panose="020F0502020204030203" pitchFamily="34" charset="0"/>
              </a:defRPr>
            </a:lvl4pPr>
          </a:lstStyle>
          <a:p>
            <a:pPr lvl="0"/>
            <a:r>
              <a:rPr lang="en-US"/>
              <a:t>Click to add short paragraph text. </a:t>
            </a:r>
          </a:p>
        </p:txBody>
      </p:sp>
      <p:sp>
        <p:nvSpPr>
          <p:cNvPr id="4" name="List 1">
            <a:extLst>
              <a:ext uri="{FF2B5EF4-FFF2-40B4-BE49-F238E27FC236}">
                <a16:creationId xmlns:a16="http://schemas.microsoft.com/office/drawing/2014/main" id="{C9E3D99D-38D6-55E9-8754-C80F172C04FF}"/>
              </a:ext>
            </a:extLst>
          </p:cNvPr>
          <p:cNvSpPr>
            <a:spLocks noGrp="1"/>
          </p:cNvSpPr>
          <p:nvPr>
            <p:ph idx="19" hasCustomPrompt="1"/>
          </p:nvPr>
        </p:nvSpPr>
        <p:spPr>
          <a:xfrm>
            <a:off x="2617726" y="4299415"/>
            <a:ext cx="8992390" cy="1092921"/>
          </a:xfrm>
          <a:prstGeom prst="rect">
            <a:avLst/>
          </a:prstGeom>
        </p:spPr>
        <p:txBody>
          <a:bodyPr vert="horz" lIns="91440" tIns="45720" rIns="91440" bIns="45720" rtlCol="0">
            <a:noAutofit/>
          </a:bodyPr>
          <a:lstStyle>
            <a:lvl1pPr marL="0" indent="0">
              <a:lnSpc>
                <a:spcPct val="110000"/>
              </a:lnSpc>
              <a:spcAft>
                <a:spcPts val="600"/>
              </a:spcAft>
              <a:buClr>
                <a:schemeClr val="accent2"/>
              </a:buClr>
              <a:buSzPct val="100000"/>
              <a:buFont typeface="Courier New" panose="02070309020205020404" pitchFamily="49" charset="0"/>
              <a:buNone/>
              <a:defRPr lang="en-US" sz="1600" b="0" i="0" u="none" strike="noStrike" smtClean="0">
                <a:solidFill>
                  <a:schemeClr val="tx1"/>
                </a:solidFill>
                <a:effectLst/>
                <a:latin typeface="Public Sans" pitchFamily="2" charset="77"/>
                <a:ea typeface="Lato" panose="020F0502020204030203" pitchFamily="34" charset="0"/>
                <a:cs typeface="Lato" panose="020F0502020204030203" pitchFamily="34" charset="0"/>
              </a:defRPr>
            </a:lvl1pPr>
            <a:lvl2pPr marL="742950" indent="-285750">
              <a:lnSpc>
                <a:spcPct val="110000"/>
              </a:lnSpc>
              <a:spcAft>
                <a:spcPts val="600"/>
              </a:spcAft>
              <a:buClr>
                <a:schemeClr val="accent2"/>
              </a:buClr>
              <a:buSzPct val="100000"/>
              <a:buFont typeface="Courier New" panose="02070309020205020404" pitchFamily="49" charset="0"/>
              <a:buChar char="o"/>
              <a:defRPr sz="1600" b="0" i="0">
                <a:solidFill>
                  <a:schemeClr val="tx1"/>
                </a:solidFill>
                <a:latin typeface="Public Sans" pitchFamily="2" charset="77"/>
                <a:ea typeface="Lato" panose="020F0502020204030203" pitchFamily="34" charset="0"/>
                <a:cs typeface="Lato" panose="020F0502020204030203" pitchFamily="34" charset="0"/>
              </a:defRPr>
            </a:lvl2pPr>
            <a:lvl3pPr marL="1200150" indent="-285750">
              <a:lnSpc>
                <a:spcPct val="110000"/>
              </a:lnSpc>
              <a:spcAft>
                <a:spcPts val="600"/>
              </a:spcAft>
              <a:buClr>
                <a:schemeClr val="accent2"/>
              </a:buClr>
              <a:buSzPct val="100000"/>
              <a:buFont typeface="Courier New" panose="02070309020205020404" pitchFamily="49" charset="0"/>
              <a:buChar char="o"/>
              <a:defRPr sz="1600" b="0" i="0">
                <a:solidFill>
                  <a:schemeClr val="tx1"/>
                </a:solidFill>
                <a:latin typeface="Public Sans" pitchFamily="2" charset="77"/>
                <a:ea typeface="Lato" panose="020F0502020204030203" pitchFamily="34" charset="0"/>
                <a:cs typeface="Lato" panose="020F0502020204030203" pitchFamily="34" charset="0"/>
              </a:defRPr>
            </a:lvl3pPr>
            <a:lvl4pPr marL="1657350" indent="-285750">
              <a:lnSpc>
                <a:spcPct val="110000"/>
              </a:lnSpc>
              <a:spcAft>
                <a:spcPts val="600"/>
              </a:spcAft>
              <a:buClr>
                <a:schemeClr val="accent2"/>
              </a:buClr>
              <a:buSzPct val="100000"/>
              <a:buFont typeface="Courier New" panose="02070309020205020404" pitchFamily="49" charset="0"/>
              <a:buChar char="o"/>
              <a:defRPr sz="1600" b="0" i="0">
                <a:solidFill>
                  <a:schemeClr val="tx1"/>
                </a:solidFill>
                <a:latin typeface="Public Sans" pitchFamily="2" charset="77"/>
                <a:ea typeface="Lato" panose="020F0502020204030203" pitchFamily="34" charset="0"/>
                <a:cs typeface="Lato" panose="020F0502020204030203" pitchFamily="34" charset="0"/>
              </a:defRPr>
            </a:lvl4pPr>
          </a:lstStyle>
          <a:p>
            <a:pPr lvl="0"/>
            <a:r>
              <a:rPr lang="en-US"/>
              <a:t>Click to add short paragraph text. </a:t>
            </a:r>
          </a:p>
        </p:txBody>
      </p:sp>
      <p:sp>
        <p:nvSpPr>
          <p:cNvPr id="5" name="Title Placeholder 1">
            <a:extLst>
              <a:ext uri="{FF2B5EF4-FFF2-40B4-BE49-F238E27FC236}">
                <a16:creationId xmlns:a16="http://schemas.microsoft.com/office/drawing/2014/main" id="{BD4D40C0-79E1-6380-6B3D-D86E0AD813B1}"/>
              </a:ext>
            </a:extLst>
          </p:cNvPr>
          <p:cNvSpPr>
            <a:spLocks noGrp="1"/>
          </p:cNvSpPr>
          <p:nvPr>
            <p:ph type="title" hasCustomPrompt="1"/>
          </p:nvPr>
        </p:nvSpPr>
        <p:spPr>
          <a:xfrm>
            <a:off x="411600" y="830203"/>
            <a:ext cx="10672412" cy="524256"/>
          </a:xfrm>
          <a:prstGeom prst="rect">
            <a:avLst/>
          </a:prstGeom>
        </p:spPr>
        <p:txBody>
          <a:bodyPr vert="horz" lIns="91440" tIns="45720" rIns="91440" bIns="45720" rtlCol="0" anchor="ctr">
            <a:normAutofit/>
          </a:bodyPr>
          <a:lstStyle>
            <a:lvl1pPr>
              <a:defRPr b="0" i="0">
                <a:solidFill>
                  <a:schemeClr val="tx2"/>
                </a:solidFill>
                <a:latin typeface="Merriweather Light" pitchFamily="2" charset="77"/>
              </a:defRPr>
            </a:lvl1pPr>
          </a:lstStyle>
          <a:p>
            <a:r>
              <a:rPr lang="en-US"/>
              <a:t>Click to add a header for this slide</a:t>
            </a:r>
          </a:p>
        </p:txBody>
      </p:sp>
      <p:sp>
        <p:nvSpPr>
          <p:cNvPr id="8" name="Text Placeholder 3">
            <a:extLst>
              <a:ext uri="{FF2B5EF4-FFF2-40B4-BE49-F238E27FC236}">
                <a16:creationId xmlns:a16="http://schemas.microsoft.com/office/drawing/2014/main" id="{44FCC8F0-BC79-2076-A0C5-92D88E143255}"/>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15" name="Text Placeholder 3">
            <a:extLst>
              <a:ext uri="{FF2B5EF4-FFF2-40B4-BE49-F238E27FC236}">
                <a16:creationId xmlns:a16="http://schemas.microsoft.com/office/drawing/2014/main" id="{CEB256DD-EA11-E2D8-7179-B7288958FC22}"/>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7" name="Slide Number Placeholder">
            <a:extLst>
              <a:ext uri="{FF2B5EF4-FFF2-40B4-BE49-F238E27FC236}">
                <a16:creationId xmlns:a16="http://schemas.microsoft.com/office/drawing/2014/main" id="{BAD1A976-40F9-EBB3-70BA-C57385B6473D}"/>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32853451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ner Slide - Blank">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81A5F7EE-7654-2921-933C-6AA8157477C8}"/>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5" name="Text Placeholder 3">
            <a:extLst>
              <a:ext uri="{FF2B5EF4-FFF2-40B4-BE49-F238E27FC236}">
                <a16:creationId xmlns:a16="http://schemas.microsoft.com/office/drawing/2014/main" id="{3D82A5A3-C61E-E0B6-B726-44FF84218A44}"/>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6" name="Slide Number Placeholder">
            <a:extLst>
              <a:ext uri="{FF2B5EF4-FFF2-40B4-BE49-F238E27FC236}">
                <a16:creationId xmlns:a16="http://schemas.microsoft.com/office/drawing/2014/main" id="{B2839090-5657-B48E-3A91-78AF14B8CB54}"/>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13723786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CABC1A-4C91-ECBF-1D70-8D09F833ED24}"/>
              </a:ext>
            </a:extLst>
          </p:cNvPr>
          <p:cNvSpPr>
            <a:spLocks noGrp="1"/>
          </p:cNvSpPr>
          <p:nvPr>
            <p:ph type="title" hasCustomPrompt="1"/>
          </p:nvPr>
        </p:nvSpPr>
        <p:spPr>
          <a:xfrm>
            <a:off x="838200" y="2103437"/>
            <a:ext cx="10515600" cy="1325563"/>
          </a:xfrm>
          <a:prstGeom prst="rect">
            <a:avLst/>
          </a:prstGeom>
        </p:spPr>
        <p:txBody>
          <a:bodyPr anchor="ctr"/>
          <a:lstStyle>
            <a:lvl1pPr algn="ctr">
              <a:defRPr sz="9600" b="0" i="0">
                <a:solidFill>
                  <a:schemeClr val="bg1"/>
                </a:solidFill>
                <a:latin typeface="Merriweather Light" pitchFamily="2" charset="77"/>
              </a:defRPr>
            </a:lvl1pPr>
          </a:lstStyle>
          <a:p>
            <a:pPr lvl="0"/>
            <a:r>
              <a:rPr lang="en-US"/>
              <a:t>Click to add text</a:t>
            </a:r>
          </a:p>
        </p:txBody>
      </p:sp>
      <p:pic>
        <p:nvPicPr>
          <p:cNvPr id="5" name="Graphic 4">
            <a:extLst>
              <a:ext uri="{FF2B5EF4-FFF2-40B4-BE49-F238E27FC236}">
                <a16:creationId xmlns:a16="http://schemas.microsoft.com/office/drawing/2014/main" id="{1CB6207B-F6C1-03FB-BF8C-A15B9DE09D3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903470" y="5803174"/>
            <a:ext cx="2385060" cy="681446"/>
          </a:xfrm>
          <a:prstGeom prst="rect">
            <a:avLst/>
          </a:prstGeom>
        </p:spPr>
      </p:pic>
    </p:spTree>
    <p:extLst>
      <p:ext uri="{BB962C8B-B14F-4D97-AF65-F5344CB8AC3E}">
        <p14:creationId xmlns:p14="http://schemas.microsoft.com/office/powerpoint/2010/main" val="713199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Plain Background">
    <p:bg>
      <p:bgPr>
        <a:solidFill>
          <a:schemeClr val="accent2"/>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158EBCED-5ED0-39FD-8B36-618706A11B3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30481" y="5803174"/>
            <a:ext cx="2385060" cy="681446"/>
          </a:xfrm>
          <a:prstGeom prst="rect">
            <a:avLst/>
          </a:prstGeom>
        </p:spPr>
      </p:pic>
      <p:sp>
        <p:nvSpPr>
          <p:cNvPr id="4" name="Title Placeholder">
            <a:extLst>
              <a:ext uri="{FF2B5EF4-FFF2-40B4-BE49-F238E27FC236}">
                <a16:creationId xmlns:a16="http://schemas.microsoft.com/office/drawing/2014/main" id="{D822D3E5-67CB-EBA9-E9EF-931B072EDD95}"/>
              </a:ext>
            </a:extLst>
          </p:cNvPr>
          <p:cNvSpPr>
            <a:spLocks noGrp="1"/>
          </p:cNvSpPr>
          <p:nvPr>
            <p:ph type="title" hasCustomPrompt="1"/>
          </p:nvPr>
        </p:nvSpPr>
        <p:spPr>
          <a:xfrm>
            <a:off x="452165" y="1591056"/>
            <a:ext cx="10515600" cy="1728216"/>
          </a:xfrm>
          <a:prstGeom prst="rect">
            <a:avLst/>
          </a:prstGeom>
        </p:spPr>
        <p:txBody>
          <a:bodyPr anchor="b" anchorCtr="0"/>
          <a:lstStyle>
            <a:lvl1pPr>
              <a:defRPr sz="6000" b="0" i="0">
                <a:solidFill>
                  <a:schemeClr val="bg1"/>
                </a:solidFill>
                <a:latin typeface="Merriweather Light" pitchFamily="2" charset="77"/>
              </a:defRPr>
            </a:lvl1pPr>
          </a:lstStyle>
          <a:p>
            <a:r>
              <a:rPr lang="en-US"/>
              <a:t>Click to add Title here in two lines or less</a:t>
            </a:r>
          </a:p>
        </p:txBody>
      </p:sp>
      <p:sp>
        <p:nvSpPr>
          <p:cNvPr id="7" name="Subhead Placeholder">
            <a:extLst>
              <a:ext uri="{FF2B5EF4-FFF2-40B4-BE49-F238E27FC236}">
                <a16:creationId xmlns:a16="http://schemas.microsoft.com/office/drawing/2014/main" id="{38B059BA-1413-F334-2E22-CC89F7ED9968}"/>
              </a:ext>
            </a:extLst>
          </p:cNvPr>
          <p:cNvSpPr>
            <a:spLocks noGrp="1"/>
          </p:cNvSpPr>
          <p:nvPr>
            <p:ph type="body" sz="quarter" idx="10" hasCustomPrompt="1"/>
          </p:nvPr>
        </p:nvSpPr>
        <p:spPr>
          <a:xfrm>
            <a:off x="461308" y="3353865"/>
            <a:ext cx="7996891" cy="669496"/>
          </a:xfrm>
          <a:prstGeom prst="rect">
            <a:avLst/>
          </a:prstGeom>
        </p:spPr>
        <p:txBody>
          <a:bodyPr/>
          <a:lstStyle>
            <a:lvl1pPr marL="0" indent="0">
              <a:buNone/>
              <a:defRPr sz="3200" b="0" i="1">
                <a:solidFill>
                  <a:schemeClr val="bg1"/>
                </a:solidFill>
                <a:latin typeface="Merriweather Light" pitchFamily="2" charset="77"/>
              </a:defRPr>
            </a:lvl1pPr>
          </a:lstStyle>
          <a:p>
            <a:pPr lvl="0"/>
            <a:r>
              <a:rPr lang="en-US"/>
              <a:t>Click to add subtitle</a:t>
            </a:r>
          </a:p>
        </p:txBody>
      </p:sp>
      <p:sp>
        <p:nvSpPr>
          <p:cNvPr id="11" name="Date Placeholder">
            <a:extLst>
              <a:ext uri="{FF2B5EF4-FFF2-40B4-BE49-F238E27FC236}">
                <a16:creationId xmlns:a16="http://schemas.microsoft.com/office/drawing/2014/main" id="{B4B5C07F-B5F9-563C-82B6-5E6963FE83B8}"/>
              </a:ext>
            </a:extLst>
          </p:cNvPr>
          <p:cNvSpPr>
            <a:spLocks noGrp="1"/>
          </p:cNvSpPr>
          <p:nvPr>
            <p:ph type="body" sz="quarter" idx="12" hasCustomPrompt="1"/>
          </p:nvPr>
        </p:nvSpPr>
        <p:spPr>
          <a:xfrm>
            <a:off x="457200" y="5866321"/>
            <a:ext cx="2441448" cy="570106"/>
          </a:xfrm>
          <a:prstGeom prst="rect">
            <a:avLst/>
          </a:prstGeom>
        </p:spPr>
        <p:txBody>
          <a:bodyPr/>
          <a:lstStyle>
            <a:lvl1pPr marL="0" indent="0">
              <a:buNone/>
              <a:defRPr sz="1600" b="1" i="0">
                <a:solidFill>
                  <a:schemeClr val="bg1"/>
                </a:solidFill>
                <a:latin typeface="Public Sans" pitchFamily="2" charset="77"/>
                <a:ea typeface="Lato" panose="020F0502020204030203" pitchFamily="34" charset="0"/>
                <a:cs typeface="Lato" panose="020F0502020204030203" pitchFamily="34" charset="0"/>
              </a:defRPr>
            </a:lvl1pPr>
          </a:lstStyle>
          <a:p>
            <a:r>
              <a:rPr lang="en-US"/>
              <a:t>Click to add date</a:t>
            </a:r>
          </a:p>
        </p:txBody>
      </p:sp>
      <p:sp>
        <p:nvSpPr>
          <p:cNvPr id="12" name="Date Placeholder">
            <a:extLst>
              <a:ext uri="{FF2B5EF4-FFF2-40B4-BE49-F238E27FC236}">
                <a16:creationId xmlns:a16="http://schemas.microsoft.com/office/drawing/2014/main" id="{C8F67363-7AF4-B4B6-A3DC-1728D109A223}"/>
              </a:ext>
            </a:extLst>
          </p:cNvPr>
          <p:cNvSpPr>
            <a:spLocks noGrp="1"/>
          </p:cNvSpPr>
          <p:nvPr>
            <p:ph type="body" sz="quarter" idx="14" hasCustomPrompt="1"/>
          </p:nvPr>
        </p:nvSpPr>
        <p:spPr>
          <a:xfrm>
            <a:off x="3139440" y="5866321"/>
            <a:ext cx="2490216" cy="570106"/>
          </a:xfrm>
          <a:prstGeom prst="rect">
            <a:avLst/>
          </a:prstGeom>
        </p:spPr>
        <p:txBody>
          <a:bodyPr/>
          <a:lstStyle>
            <a:lvl1pPr marL="0" indent="0">
              <a:buNone/>
              <a:defRPr sz="1400" b="0" i="0">
                <a:solidFill>
                  <a:schemeClr val="bg1"/>
                </a:solidFill>
                <a:latin typeface="Public Sans Light" pitchFamily="2" charset="77"/>
                <a:ea typeface="Lato" panose="020F0502020204030203" pitchFamily="34" charset="0"/>
                <a:cs typeface="Lato" panose="020F0502020204030203" pitchFamily="34" charset="0"/>
              </a:defRPr>
            </a:lvl1pPr>
          </a:lstStyle>
          <a:p>
            <a:r>
              <a:rPr lang="en-US"/>
              <a:t>Click to add presenter</a:t>
            </a:r>
          </a:p>
        </p:txBody>
      </p:sp>
      <p:sp>
        <p:nvSpPr>
          <p:cNvPr id="13" name="Date Placeholder">
            <a:extLst>
              <a:ext uri="{FF2B5EF4-FFF2-40B4-BE49-F238E27FC236}">
                <a16:creationId xmlns:a16="http://schemas.microsoft.com/office/drawing/2014/main" id="{3BA363D3-6BAF-D0A5-811C-19E0528D7604}"/>
              </a:ext>
            </a:extLst>
          </p:cNvPr>
          <p:cNvSpPr>
            <a:spLocks noGrp="1"/>
          </p:cNvSpPr>
          <p:nvPr>
            <p:ph type="body" sz="quarter" idx="15" hasCustomPrompt="1"/>
          </p:nvPr>
        </p:nvSpPr>
        <p:spPr>
          <a:xfrm>
            <a:off x="5812536" y="5866321"/>
            <a:ext cx="2490216" cy="570106"/>
          </a:xfrm>
          <a:prstGeom prst="rect">
            <a:avLst/>
          </a:prstGeom>
        </p:spPr>
        <p:txBody>
          <a:bodyPr/>
          <a:lstStyle>
            <a:lvl1pPr marL="0" indent="0">
              <a:buNone/>
              <a:defRPr sz="1200" b="0" i="0">
                <a:solidFill>
                  <a:schemeClr val="bg1"/>
                </a:solidFill>
                <a:latin typeface="Public Sans Light" pitchFamily="2" charset="77"/>
                <a:ea typeface="Lato" panose="020F0502020204030203" pitchFamily="34" charset="0"/>
                <a:cs typeface="Lato" panose="020F0502020204030203"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Lato" panose="020F0502020204030203" pitchFamily="34" charset="0"/>
              <a:buNone/>
              <a:tabLst/>
              <a:defRPr/>
            </a:pPr>
            <a:r>
              <a:rPr lang="en-US"/>
              <a:t>Click to add affiliation/title</a:t>
            </a:r>
          </a:p>
          <a:p>
            <a:pPr lvl="0"/>
            <a:endParaRPr lang="en-US"/>
          </a:p>
        </p:txBody>
      </p:sp>
    </p:spTree>
    <p:extLst>
      <p:ext uri="{BB962C8B-B14F-4D97-AF65-F5344CB8AC3E}">
        <p14:creationId xmlns:p14="http://schemas.microsoft.com/office/powerpoint/2010/main" val="3963819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Full Page">
    <p:bg>
      <p:bgPr>
        <a:solidFill>
          <a:schemeClr val="bg1"/>
        </a:solidFill>
        <a:effectLst/>
      </p:bgPr>
    </p:bg>
    <p:spTree>
      <p:nvGrpSpPr>
        <p:cNvPr id="1" name=""/>
        <p:cNvGrpSpPr/>
        <p:nvPr/>
      </p:nvGrpSpPr>
      <p:grpSpPr>
        <a:xfrm>
          <a:off x="0" y="0"/>
          <a:ext cx="0" cy="0"/>
          <a:chOff x="0" y="0"/>
          <a:chExt cx="0" cy="0"/>
        </a:xfrm>
      </p:grpSpPr>
      <p:sp>
        <p:nvSpPr>
          <p:cNvPr id="3" name="Section Title Placeholder">
            <a:extLst>
              <a:ext uri="{FF2B5EF4-FFF2-40B4-BE49-F238E27FC236}">
                <a16:creationId xmlns:a16="http://schemas.microsoft.com/office/drawing/2014/main" id="{6501EB16-086F-E032-5034-F693C9CAD3C0}"/>
              </a:ext>
            </a:extLst>
          </p:cNvPr>
          <p:cNvSpPr>
            <a:spLocks noGrp="1"/>
          </p:cNvSpPr>
          <p:nvPr>
            <p:ph type="title" hasCustomPrompt="1"/>
          </p:nvPr>
        </p:nvSpPr>
        <p:spPr>
          <a:xfrm>
            <a:off x="619539" y="2430534"/>
            <a:ext cx="9130853" cy="1996932"/>
          </a:xfrm>
          <a:prstGeom prst="rect">
            <a:avLst/>
          </a:prstGeom>
        </p:spPr>
        <p:txBody>
          <a:bodyPr anchor="ctr"/>
          <a:lstStyle>
            <a:lvl1pPr>
              <a:lnSpc>
                <a:spcPct val="100000"/>
              </a:lnSpc>
              <a:defRPr sz="6000" b="0" i="0">
                <a:solidFill>
                  <a:schemeClr val="tx1"/>
                </a:solidFill>
                <a:latin typeface="Merriweather Light" pitchFamily="2" charset="77"/>
              </a:defRPr>
            </a:lvl1pPr>
          </a:lstStyle>
          <a:p>
            <a:r>
              <a:rPr lang="en-US"/>
              <a:t>Click to edit section title in two lines or less.</a:t>
            </a:r>
          </a:p>
        </p:txBody>
      </p:sp>
      <p:pic>
        <p:nvPicPr>
          <p:cNvPr id="4" name="Graphic 3">
            <a:extLst>
              <a:ext uri="{FF2B5EF4-FFF2-40B4-BE49-F238E27FC236}">
                <a16:creationId xmlns:a16="http://schemas.microsoft.com/office/drawing/2014/main" id="{E4B71AE1-1E4E-4B15-03DC-88ED12DCCA6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30481" y="5803174"/>
            <a:ext cx="2385060" cy="681446"/>
          </a:xfrm>
          <a:prstGeom prst="rect">
            <a:avLst/>
          </a:prstGeom>
        </p:spPr>
      </p:pic>
    </p:spTree>
    <p:extLst>
      <p:ext uri="{BB962C8B-B14F-4D97-AF65-F5344CB8AC3E}">
        <p14:creationId xmlns:p14="http://schemas.microsoft.com/office/powerpoint/2010/main" val="724827070"/>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Full Page-Subtitle">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D0670DA-A8EA-0C92-F168-15C9F2DD4BC5}"/>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30481" y="5803174"/>
            <a:ext cx="2385060" cy="681446"/>
          </a:xfrm>
          <a:prstGeom prst="rect">
            <a:avLst/>
          </a:prstGeom>
        </p:spPr>
      </p:pic>
      <p:sp>
        <p:nvSpPr>
          <p:cNvPr id="5" name="Section Title Placeholder">
            <a:extLst>
              <a:ext uri="{FF2B5EF4-FFF2-40B4-BE49-F238E27FC236}">
                <a16:creationId xmlns:a16="http://schemas.microsoft.com/office/drawing/2014/main" id="{E72B99E2-7EBF-AF9F-01A9-80FEF1805329}"/>
              </a:ext>
            </a:extLst>
          </p:cNvPr>
          <p:cNvSpPr>
            <a:spLocks noGrp="1"/>
          </p:cNvSpPr>
          <p:nvPr>
            <p:ph type="title" hasCustomPrompt="1"/>
          </p:nvPr>
        </p:nvSpPr>
        <p:spPr>
          <a:xfrm>
            <a:off x="619539" y="1432068"/>
            <a:ext cx="9130853" cy="1996932"/>
          </a:xfrm>
          <a:prstGeom prst="rect">
            <a:avLst/>
          </a:prstGeom>
        </p:spPr>
        <p:txBody>
          <a:bodyPr anchor="b"/>
          <a:lstStyle>
            <a:lvl1pPr>
              <a:lnSpc>
                <a:spcPct val="100000"/>
              </a:lnSpc>
              <a:defRPr sz="6000" b="0" i="0">
                <a:solidFill>
                  <a:schemeClr val="tx1"/>
                </a:solidFill>
                <a:latin typeface="Merriweather Light" pitchFamily="2" charset="77"/>
              </a:defRPr>
            </a:lvl1pPr>
          </a:lstStyle>
          <a:p>
            <a:r>
              <a:rPr lang="en-US"/>
              <a:t>Click to edit section title in two lines or less.</a:t>
            </a:r>
          </a:p>
        </p:txBody>
      </p:sp>
      <p:sp>
        <p:nvSpPr>
          <p:cNvPr id="11" name="Text Placeholder 10">
            <a:extLst>
              <a:ext uri="{FF2B5EF4-FFF2-40B4-BE49-F238E27FC236}">
                <a16:creationId xmlns:a16="http://schemas.microsoft.com/office/drawing/2014/main" id="{11014B7A-5168-D37E-1F8B-C625456A46FE}"/>
              </a:ext>
            </a:extLst>
          </p:cNvPr>
          <p:cNvSpPr>
            <a:spLocks noGrp="1"/>
          </p:cNvSpPr>
          <p:nvPr>
            <p:ph type="body" sz="quarter" idx="10" hasCustomPrompt="1"/>
          </p:nvPr>
        </p:nvSpPr>
        <p:spPr>
          <a:xfrm>
            <a:off x="619539" y="3500879"/>
            <a:ext cx="6464655" cy="695735"/>
          </a:xfrm>
          <a:prstGeom prst="rect">
            <a:avLst/>
          </a:prstGeom>
        </p:spPr>
        <p:txBody>
          <a:bodyPr/>
          <a:lstStyle>
            <a:lvl1pPr marL="0" indent="0">
              <a:buNone/>
              <a:defRPr sz="2800" b="0" i="1">
                <a:solidFill>
                  <a:schemeClr val="tx1"/>
                </a:solidFill>
                <a:latin typeface="Merriweather Light" pitchFamily="2" charset="77"/>
              </a:defRPr>
            </a:lvl1pPr>
          </a:lstStyle>
          <a:p>
            <a:pPr lvl="0"/>
            <a:r>
              <a:rPr lang="en-US"/>
              <a:t>Click here to edit section subhead</a:t>
            </a:r>
          </a:p>
        </p:txBody>
      </p:sp>
    </p:spTree>
    <p:extLst>
      <p:ext uri="{BB962C8B-B14F-4D97-AF65-F5344CB8AC3E}">
        <p14:creationId xmlns:p14="http://schemas.microsoft.com/office/powerpoint/2010/main" val="3043462756"/>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Half Page + Image-1">
    <p:bg>
      <p:bgRef idx="1001">
        <a:schemeClr val="bg1"/>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8952E1-87F4-4BC6-8EE0-8B17DBF0798B}"/>
              </a:ext>
            </a:extLst>
          </p:cNvPr>
          <p:cNvSpPr/>
          <p:nvPr userDrawn="1"/>
        </p:nvSpPr>
        <p:spPr>
          <a:xfrm>
            <a:off x="0" y="0"/>
            <a:ext cx="6096000" cy="686987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Picture Placeholder 2">
            <a:extLst>
              <a:ext uri="{FF2B5EF4-FFF2-40B4-BE49-F238E27FC236}">
                <a16:creationId xmlns:a16="http://schemas.microsoft.com/office/drawing/2014/main" id="{69B8F9AA-140A-2F6F-0E63-2B9F11868D5E}"/>
              </a:ext>
            </a:extLst>
          </p:cNvPr>
          <p:cNvSpPr>
            <a:spLocks noGrp="1"/>
          </p:cNvSpPr>
          <p:nvPr>
            <p:ph type="pic" sz="quarter" idx="11" hasCustomPrompt="1"/>
          </p:nvPr>
        </p:nvSpPr>
        <p:spPr>
          <a:xfrm>
            <a:off x="6096000" y="0"/>
            <a:ext cx="6096000" cy="6857997"/>
          </a:xfrm>
          <a:prstGeom prst="rect">
            <a:avLst/>
          </a:prstGeom>
        </p:spPr>
        <p:txBody>
          <a:bodyPr anchor="ctr"/>
          <a:lstStyle>
            <a:lvl1pPr marL="0" indent="0" algn="ctr">
              <a:buNone/>
              <a:defRPr b="0" i="0">
                <a:solidFill>
                  <a:schemeClr val="tx1"/>
                </a:solidFill>
                <a:latin typeface="Public Sans Light" pitchFamily="2" charset="77"/>
              </a:defRPr>
            </a:lvl1pPr>
          </a:lstStyle>
          <a:p>
            <a:r>
              <a:rPr lang="en-US" dirty="0"/>
              <a:t>Click to add an image</a:t>
            </a:r>
          </a:p>
        </p:txBody>
      </p:sp>
      <p:sp>
        <p:nvSpPr>
          <p:cNvPr id="9" name="Title 8">
            <a:extLst>
              <a:ext uri="{FF2B5EF4-FFF2-40B4-BE49-F238E27FC236}">
                <a16:creationId xmlns:a16="http://schemas.microsoft.com/office/drawing/2014/main" id="{0B66A31B-EB4D-5F5F-7CD2-D341351FC2E3}"/>
              </a:ext>
            </a:extLst>
          </p:cNvPr>
          <p:cNvSpPr>
            <a:spLocks noGrp="1"/>
          </p:cNvSpPr>
          <p:nvPr>
            <p:ph type="title" hasCustomPrompt="1"/>
          </p:nvPr>
        </p:nvSpPr>
        <p:spPr>
          <a:xfrm>
            <a:off x="629653" y="2455436"/>
            <a:ext cx="4836695" cy="1947123"/>
          </a:xfrm>
          <a:prstGeom prst="rect">
            <a:avLst/>
          </a:prstGeom>
        </p:spPr>
        <p:txBody>
          <a:bodyPr anchor="ctr"/>
          <a:lstStyle>
            <a:lvl1pPr>
              <a:lnSpc>
                <a:spcPct val="100000"/>
              </a:lnSpc>
              <a:defRPr sz="6000" b="0" i="0">
                <a:solidFill>
                  <a:schemeClr val="bg1"/>
                </a:solidFill>
                <a:latin typeface="Merriweather Light" pitchFamily="2" charset="77"/>
              </a:defRPr>
            </a:lvl1pPr>
          </a:lstStyle>
          <a:p>
            <a:pPr lvl="0"/>
            <a:r>
              <a:rPr lang="en-US"/>
              <a:t>Section Title Level 1</a:t>
            </a:r>
          </a:p>
        </p:txBody>
      </p:sp>
      <p:pic>
        <p:nvPicPr>
          <p:cNvPr id="2" name="Graphic 1">
            <a:extLst>
              <a:ext uri="{FF2B5EF4-FFF2-40B4-BE49-F238E27FC236}">
                <a16:creationId xmlns:a16="http://schemas.microsoft.com/office/drawing/2014/main" id="{94280A0B-6B08-9AE1-3630-67A105A53E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30481" y="5803174"/>
            <a:ext cx="2385060" cy="681446"/>
          </a:xfrm>
          <a:prstGeom prst="rect">
            <a:avLst/>
          </a:prstGeom>
        </p:spPr>
      </p:pic>
    </p:spTree>
    <p:extLst>
      <p:ext uri="{BB962C8B-B14F-4D97-AF65-F5344CB8AC3E}">
        <p14:creationId xmlns:p14="http://schemas.microsoft.com/office/powerpoint/2010/main" val="629222035"/>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Half Page + Image - 2">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10DDEF76-1870-672B-E7A1-B6F3C112EDC5}"/>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30481" y="5803174"/>
            <a:ext cx="2385060" cy="681446"/>
          </a:xfrm>
          <a:prstGeom prst="rect">
            <a:avLst/>
          </a:prstGeom>
        </p:spPr>
      </p:pic>
      <p:sp>
        <p:nvSpPr>
          <p:cNvPr id="5" name="Rectangle 4">
            <a:extLst>
              <a:ext uri="{FF2B5EF4-FFF2-40B4-BE49-F238E27FC236}">
                <a16:creationId xmlns:a16="http://schemas.microsoft.com/office/drawing/2014/main" id="{BDB0EBDB-FBD3-C72D-44FA-8A72E7590080}"/>
              </a:ext>
            </a:extLst>
          </p:cNvPr>
          <p:cNvSpPr/>
          <p:nvPr userDrawn="1"/>
        </p:nvSpPr>
        <p:spPr>
          <a:xfrm>
            <a:off x="0" y="11877"/>
            <a:ext cx="6096000" cy="686987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icture Placeholder 2">
            <a:extLst>
              <a:ext uri="{FF2B5EF4-FFF2-40B4-BE49-F238E27FC236}">
                <a16:creationId xmlns:a16="http://schemas.microsoft.com/office/drawing/2014/main" id="{0336A84F-3143-73FD-2E7F-1B1910B3942C}"/>
              </a:ext>
            </a:extLst>
          </p:cNvPr>
          <p:cNvSpPr>
            <a:spLocks noGrp="1"/>
          </p:cNvSpPr>
          <p:nvPr>
            <p:ph type="pic" sz="quarter" idx="11" hasCustomPrompt="1"/>
          </p:nvPr>
        </p:nvSpPr>
        <p:spPr>
          <a:xfrm>
            <a:off x="6096000" y="0"/>
            <a:ext cx="6096000" cy="6857997"/>
          </a:xfrm>
          <a:prstGeom prst="rect">
            <a:avLst/>
          </a:prstGeom>
        </p:spPr>
        <p:txBody>
          <a:bodyPr anchor="ctr"/>
          <a:lstStyle>
            <a:lvl1pPr marL="0" indent="0" algn="ctr">
              <a:buNone/>
              <a:defRPr b="0" i="0">
                <a:solidFill>
                  <a:schemeClr val="tx1"/>
                </a:solidFill>
                <a:latin typeface="Public Sans Light" pitchFamily="2" charset="77"/>
              </a:defRPr>
            </a:lvl1pPr>
          </a:lstStyle>
          <a:p>
            <a:r>
              <a:rPr lang="en-US" dirty="0"/>
              <a:t>Click to add an image</a:t>
            </a:r>
          </a:p>
        </p:txBody>
      </p:sp>
      <p:sp>
        <p:nvSpPr>
          <p:cNvPr id="12" name="Title 8">
            <a:extLst>
              <a:ext uri="{FF2B5EF4-FFF2-40B4-BE49-F238E27FC236}">
                <a16:creationId xmlns:a16="http://schemas.microsoft.com/office/drawing/2014/main" id="{DB668144-54F8-7FDD-1056-2A83905327AC}"/>
              </a:ext>
            </a:extLst>
          </p:cNvPr>
          <p:cNvSpPr>
            <a:spLocks noGrp="1"/>
          </p:cNvSpPr>
          <p:nvPr>
            <p:ph type="title" hasCustomPrompt="1"/>
          </p:nvPr>
        </p:nvSpPr>
        <p:spPr>
          <a:xfrm>
            <a:off x="629653" y="1459226"/>
            <a:ext cx="4836695" cy="1947123"/>
          </a:xfrm>
          <a:prstGeom prst="rect">
            <a:avLst/>
          </a:prstGeom>
        </p:spPr>
        <p:txBody>
          <a:bodyPr anchor="b"/>
          <a:lstStyle>
            <a:lvl1pPr>
              <a:lnSpc>
                <a:spcPct val="100000"/>
              </a:lnSpc>
              <a:defRPr sz="6000" b="0" i="0">
                <a:solidFill>
                  <a:schemeClr val="bg1"/>
                </a:solidFill>
                <a:latin typeface="Merriweather Light" pitchFamily="2" charset="77"/>
              </a:defRPr>
            </a:lvl1pPr>
          </a:lstStyle>
          <a:p>
            <a:pPr lvl="0"/>
            <a:r>
              <a:rPr lang="en-US"/>
              <a:t>Section Title Level 1</a:t>
            </a:r>
          </a:p>
        </p:txBody>
      </p:sp>
      <p:sp>
        <p:nvSpPr>
          <p:cNvPr id="14" name="Text Placeholder 10">
            <a:extLst>
              <a:ext uri="{FF2B5EF4-FFF2-40B4-BE49-F238E27FC236}">
                <a16:creationId xmlns:a16="http://schemas.microsoft.com/office/drawing/2014/main" id="{EE132773-EE8A-5364-C183-ECD2DEB2E4AB}"/>
              </a:ext>
            </a:extLst>
          </p:cNvPr>
          <p:cNvSpPr>
            <a:spLocks noGrp="1"/>
          </p:cNvSpPr>
          <p:nvPr>
            <p:ph type="body" sz="quarter" idx="10" hasCustomPrompt="1"/>
          </p:nvPr>
        </p:nvSpPr>
        <p:spPr>
          <a:xfrm>
            <a:off x="619539" y="3446814"/>
            <a:ext cx="4846809" cy="1006839"/>
          </a:xfrm>
          <a:prstGeom prst="rect">
            <a:avLst/>
          </a:prstGeom>
        </p:spPr>
        <p:txBody>
          <a:bodyPr/>
          <a:lstStyle>
            <a:lvl1pPr marL="0" indent="0">
              <a:buNone/>
              <a:defRPr sz="2800" b="0" i="1">
                <a:solidFill>
                  <a:schemeClr val="bg1"/>
                </a:solidFill>
                <a:latin typeface="Merriweather Light" pitchFamily="2" charset="77"/>
              </a:defRPr>
            </a:lvl1pPr>
          </a:lstStyle>
          <a:p>
            <a:pPr lvl="0"/>
            <a:r>
              <a:rPr lang="en-US"/>
              <a:t>Click here to edit section subhead</a:t>
            </a:r>
          </a:p>
        </p:txBody>
      </p:sp>
    </p:spTree>
    <p:extLst>
      <p:ext uri="{BB962C8B-B14F-4D97-AF65-F5344CB8AC3E}">
        <p14:creationId xmlns:p14="http://schemas.microsoft.com/office/powerpoint/2010/main" val="2378423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Green">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11" name="Slide Number Placeholder">
            <a:extLst>
              <a:ext uri="{FF2B5EF4-FFF2-40B4-BE49-F238E27FC236}">
                <a16:creationId xmlns:a16="http://schemas.microsoft.com/office/drawing/2014/main" id="{F20F77B8-B7D0-0648-8632-1256FC5D38EA}"/>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
        <p:nvSpPr>
          <p:cNvPr id="36" name="Text Placeholder 3">
            <a:extLst>
              <a:ext uri="{FF2B5EF4-FFF2-40B4-BE49-F238E27FC236}">
                <a16:creationId xmlns:a16="http://schemas.microsoft.com/office/drawing/2014/main" id="{6FB8D811-9952-8F8F-5C57-6A5F8F63A20B}"/>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37" name="Text Placeholder 3">
            <a:extLst>
              <a:ext uri="{FF2B5EF4-FFF2-40B4-BE49-F238E27FC236}">
                <a16:creationId xmlns:a16="http://schemas.microsoft.com/office/drawing/2014/main" id="{E862CECE-AFEA-5F48-82FC-FB160B408083}"/>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2" name="Title Placeholder 1">
            <a:extLst>
              <a:ext uri="{FF2B5EF4-FFF2-40B4-BE49-F238E27FC236}">
                <a16:creationId xmlns:a16="http://schemas.microsoft.com/office/drawing/2014/main" id="{2A7AA158-63ED-C757-7A86-EF08EA6FE8C3}"/>
              </a:ext>
            </a:extLst>
          </p:cNvPr>
          <p:cNvSpPr>
            <a:spLocks noGrp="1"/>
          </p:cNvSpPr>
          <p:nvPr>
            <p:ph type="title" hasCustomPrompt="1"/>
          </p:nvPr>
        </p:nvSpPr>
        <p:spPr>
          <a:xfrm>
            <a:off x="1215826" y="1484148"/>
            <a:ext cx="9760347" cy="2933408"/>
          </a:xfrm>
          <a:prstGeom prst="rect">
            <a:avLst/>
          </a:prstGeom>
        </p:spPr>
        <p:txBody>
          <a:bodyPr vert="horz" lIns="91440" tIns="45720" rIns="91440" bIns="45720" rtlCol="0" anchor="ctr">
            <a:normAutofit/>
          </a:bodyPr>
          <a:lstStyle>
            <a:lvl1pPr algn="ctr">
              <a:defRPr sz="4000" b="0" i="0">
                <a:solidFill>
                  <a:schemeClr val="tx2"/>
                </a:solidFill>
                <a:latin typeface="Merriweather Light" pitchFamily="2" charset="77"/>
              </a:defRPr>
            </a:lvl1pPr>
          </a:lstStyle>
          <a:p>
            <a:r>
              <a:rPr lang="en-US"/>
              <a:t>This is a sample of a full page quote. Click here to edit the quote. Use something empowering or enlightening that you would like to highlight in your presentation.</a:t>
            </a:r>
          </a:p>
        </p:txBody>
      </p:sp>
      <p:sp>
        <p:nvSpPr>
          <p:cNvPr id="4" name="Text Placeholder 11">
            <a:extLst>
              <a:ext uri="{FF2B5EF4-FFF2-40B4-BE49-F238E27FC236}">
                <a16:creationId xmlns:a16="http://schemas.microsoft.com/office/drawing/2014/main" id="{50A13C17-AD1F-614B-E77D-35F5EF681E3F}"/>
              </a:ext>
            </a:extLst>
          </p:cNvPr>
          <p:cNvSpPr>
            <a:spLocks noGrp="1"/>
          </p:cNvSpPr>
          <p:nvPr>
            <p:ph type="body" sz="quarter" idx="38" hasCustomPrompt="1"/>
          </p:nvPr>
        </p:nvSpPr>
        <p:spPr>
          <a:xfrm>
            <a:off x="2976563" y="5090160"/>
            <a:ext cx="5781675" cy="396240"/>
          </a:xfrm>
          <a:prstGeom prst="rect">
            <a:avLst/>
          </a:prstGeom>
        </p:spPr>
        <p:txBody>
          <a:bodyPr/>
          <a:lstStyle>
            <a:lvl1pPr marL="0" indent="0" algn="ctr">
              <a:buNone/>
              <a:defRPr sz="1600" b="0" i="0">
                <a:solidFill>
                  <a:schemeClr val="tx1"/>
                </a:solidFill>
                <a:latin typeface="Public Sans ExtraLight" pitchFamily="2" charset="77"/>
              </a:defRPr>
            </a:lvl1pPr>
            <a:lvl2pPr marL="457200" indent="0">
              <a:buNone/>
              <a:defRPr sz="1600" b="0" i="0">
                <a:solidFill>
                  <a:schemeClr val="tx1"/>
                </a:solidFill>
                <a:latin typeface="Public Sans ExtraLight" pitchFamily="2" charset="77"/>
              </a:defRPr>
            </a:lvl2pPr>
            <a:lvl3pPr marL="914400" indent="0">
              <a:buNone/>
              <a:defRPr sz="1400" b="0" i="0">
                <a:solidFill>
                  <a:schemeClr val="tx1"/>
                </a:solidFill>
                <a:latin typeface="Public Sans ExtraLight" pitchFamily="2" charset="77"/>
              </a:defRPr>
            </a:lvl3pPr>
            <a:lvl4pPr marL="1371600" indent="0">
              <a:buNone/>
              <a:defRPr sz="1200" b="0" i="0">
                <a:solidFill>
                  <a:schemeClr val="tx1"/>
                </a:solidFill>
                <a:latin typeface="Public Sans ExtraLight" pitchFamily="2" charset="77"/>
              </a:defRPr>
            </a:lvl4pPr>
            <a:lvl5pPr marL="1828800" indent="0">
              <a:buNone/>
              <a:defRPr sz="1200" b="0" i="0">
                <a:solidFill>
                  <a:schemeClr val="tx1"/>
                </a:solidFill>
                <a:latin typeface="Public Sans ExtraLight" pitchFamily="2" charset="77"/>
              </a:defRPr>
            </a:lvl5pPr>
          </a:lstStyle>
          <a:p>
            <a:pPr lvl="0"/>
            <a:r>
              <a:rPr lang="en-US"/>
              <a:t>- Quote Attribution</a:t>
            </a:r>
          </a:p>
        </p:txBody>
      </p:sp>
    </p:spTree>
    <p:extLst>
      <p:ext uri="{BB962C8B-B14F-4D97-AF65-F5344CB8AC3E}">
        <p14:creationId xmlns:p14="http://schemas.microsoft.com/office/powerpoint/2010/main" val="2912345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Blue">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6CFA59DC-7421-6649-8E7A-992E4242816C}"/>
              </a:ext>
            </a:extLst>
          </p:cNvPr>
          <p:cNvSpPr>
            <a:spLocks noGrp="1"/>
          </p:cNvSpPr>
          <p:nvPr>
            <p:ph type="title" hasCustomPrompt="1"/>
          </p:nvPr>
        </p:nvSpPr>
        <p:spPr>
          <a:xfrm>
            <a:off x="1215826" y="1484148"/>
            <a:ext cx="9760347" cy="2933408"/>
          </a:xfrm>
          <a:prstGeom prst="rect">
            <a:avLst/>
          </a:prstGeom>
        </p:spPr>
        <p:txBody>
          <a:bodyPr vert="horz" lIns="91440" tIns="45720" rIns="91440" bIns="45720" rtlCol="0" anchor="ctr">
            <a:normAutofit/>
          </a:bodyPr>
          <a:lstStyle>
            <a:lvl1pPr algn="ctr">
              <a:defRPr sz="4000" b="0" i="0">
                <a:solidFill>
                  <a:schemeClr val="tx2"/>
                </a:solidFill>
                <a:latin typeface="Merriweather Light" pitchFamily="2" charset="77"/>
              </a:defRPr>
            </a:lvl1pPr>
          </a:lstStyle>
          <a:p>
            <a:r>
              <a:rPr lang="en-US"/>
              <a:t>This is a sample of a full page quote. Click here to edit the quote. Use something empowering or enlightening that you would like to highlight in your presentation.</a:t>
            </a:r>
          </a:p>
        </p:txBody>
      </p:sp>
      <p:sp>
        <p:nvSpPr>
          <p:cNvPr id="36" name="Text Placeholder 3">
            <a:extLst>
              <a:ext uri="{FF2B5EF4-FFF2-40B4-BE49-F238E27FC236}">
                <a16:creationId xmlns:a16="http://schemas.microsoft.com/office/drawing/2014/main" id="{6FB8D811-9952-8F8F-5C57-6A5F8F63A20B}"/>
              </a:ext>
            </a:extLst>
          </p:cNvPr>
          <p:cNvSpPr>
            <a:spLocks noGrp="1"/>
          </p:cNvSpPr>
          <p:nvPr>
            <p:ph type="body" sz="quarter" idx="36" hasCustomPrompt="1"/>
          </p:nvPr>
        </p:nvSpPr>
        <p:spPr>
          <a:xfrm>
            <a:off x="411600" y="205257"/>
            <a:ext cx="3997124" cy="387279"/>
          </a:xfrm>
          <a:prstGeom prst="rect">
            <a:avLst/>
          </a:prstGeom>
        </p:spPr>
        <p:txBody>
          <a:bodyPr anchor="ctr"/>
          <a:lstStyle>
            <a:lvl1pPr marL="0" indent="0">
              <a:buNone/>
              <a:defRPr sz="900" b="1" i="0">
                <a:solidFill>
                  <a:schemeClr val="tx1">
                    <a:lumMod val="50000"/>
                    <a:lumOff val="50000"/>
                  </a:schemeClr>
                </a:solidFill>
                <a:latin typeface="Public Sans SemiBold" pitchFamily="2" charset="77"/>
              </a:defRPr>
            </a:lvl1pPr>
          </a:lstStyle>
          <a:p>
            <a:pPr lvl="0"/>
            <a:r>
              <a:rPr lang="en-US"/>
              <a:t>SECTION TITLE</a:t>
            </a:r>
          </a:p>
        </p:txBody>
      </p:sp>
      <p:sp>
        <p:nvSpPr>
          <p:cNvPr id="37" name="Text Placeholder 3">
            <a:extLst>
              <a:ext uri="{FF2B5EF4-FFF2-40B4-BE49-F238E27FC236}">
                <a16:creationId xmlns:a16="http://schemas.microsoft.com/office/drawing/2014/main" id="{E862CECE-AFEA-5F48-82FC-FB160B408083}"/>
              </a:ext>
            </a:extLst>
          </p:cNvPr>
          <p:cNvSpPr>
            <a:spLocks noGrp="1"/>
          </p:cNvSpPr>
          <p:nvPr>
            <p:ph type="body" sz="quarter" idx="37" hasCustomPrompt="1"/>
          </p:nvPr>
        </p:nvSpPr>
        <p:spPr>
          <a:xfrm>
            <a:off x="7689881" y="205257"/>
            <a:ext cx="3997124" cy="387279"/>
          </a:xfrm>
          <a:prstGeom prst="rect">
            <a:avLst/>
          </a:prstGeom>
        </p:spPr>
        <p:txBody>
          <a:bodyPr anchor="ctr"/>
          <a:lstStyle>
            <a:lvl1pPr marL="0" indent="0" algn="r">
              <a:buNone/>
              <a:defRPr sz="900" b="0" i="0">
                <a:solidFill>
                  <a:schemeClr val="tx1">
                    <a:lumMod val="50000"/>
                    <a:lumOff val="50000"/>
                  </a:schemeClr>
                </a:solidFill>
                <a:latin typeface="Public Sans Light" pitchFamily="2" charset="77"/>
              </a:defRPr>
            </a:lvl1pPr>
          </a:lstStyle>
          <a:p>
            <a:pPr lvl="0"/>
            <a:r>
              <a:rPr lang="en-US"/>
              <a:t>PRESENTATION TITLE</a:t>
            </a:r>
          </a:p>
        </p:txBody>
      </p:sp>
      <p:sp>
        <p:nvSpPr>
          <p:cNvPr id="12" name="Text Placeholder 11">
            <a:extLst>
              <a:ext uri="{FF2B5EF4-FFF2-40B4-BE49-F238E27FC236}">
                <a16:creationId xmlns:a16="http://schemas.microsoft.com/office/drawing/2014/main" id="{38B5A17F-022F-8928-B915-E3C6762D1191}"/>
              </a:ext>
            </a:extLst>
          </p:cNvPr>
          <p:cNvSpPr>
            <a:spLocks noGrp="1"/>
          </p:cNvSpPr>
          <p:nvPr>
            <p:ph type="body" sz="quarter" idx="38" hasCustomPrompt="1"/>
          </p:nvPr>
        </p:nvSpPr>
        <p:spPr>
          <a:xfrm>
            <a:off x="2976563" y="5090160"/>
            <a:ext cx="5781675" cy="396240"/>
          </a:xfrm>
          <a:prstGeom prst="rect">
            <a:avLst/>
          </a:prstGeom>
        </p:spPr>
        <p:txBody>
          <a:bodyPr/>
          <a:lstStyle>
            <a:lvl1pPr marL="0" indent="0" algn="ctr">
              <a:buNone/>
              <a:defRPr sz="1600" b="0" i="0">
                <a:solidFill>
                  <a:schemeClr val="tx1"/>
                </a:solidFill>
                <a:latin typeface="Public Sans ExtraLight" pitchFamily="2" charset="77"/>
              </a:defRPr>
            </a:lvl1pPr>
            <a:lvl2pPr marL="457200" indent="0">
              <a:buNone/>
              <a:defRPr sz="1600" b="0" i="0">
                <a:solidFill>
                  <a:schemeClr val="tx1"/>
                </a:solidFill>
                <a:latin typeface="Public Sans ExtraLight" pitchFamily="2" charset="77"/>
              </a:defRPr>
            </a:lvl2pPr>
            <a:lvl3pPr marL="914400" indent="0">
              <a:buNone/>
              <a:defRPr sz="1400" b="0" i="0">
                <a:solidFill>
                  <a:schemeClr val="tx1"/>
                </a:solidFill>
                <a:latin typeface="Public Sans ExtraLight" pitchFamily="2" charset="77"/>
              </a:defRPr>
            </a:lvl3pPr>
            <a:lvl4pPr marL="1371600" indent="0">
              <a:buNone/>
              <a:defRPr sz="1200" b="0" i="0">
                <a:solidFill>
                  <a:schemeClr val="tx1"/>
                </a:solidFill>
                <a:latin typeface="Public Sans ExtraLight" pitchFamily="2" charset="77"/>
              </a:defRPr>
            </a:lvl4pPr>
            <a:lvl5pPr marL="1828800" indent="0">
              <a:buNone/>
              <a:defRPr sz="1200" b="0" i="0">
                <a:solidFill>
                  <a:schemeClr val="tx1"/>
                </a:solidFill>
                <a:latin typeface="Public Sans ExtraLight" pitchFamily="2" charset="77"/>
              </a:defRPr>
            </a:lvl5pPr>
          </a:lstStyle>
          <a:p>
            <a:pPr lvl="0"/>
            <a:r>
              <a:rPr lang="en-US"/>
              <a:t>- Quote Attribution</a:t>
            </a:r>
          </a:p>
        </p:txBody>
      </p:sp>
      <p:sp>
        <p:nvSpPr>
          <p:cNvPr id="15" name="Slide Number Placeholder">
            <a:extLst>
              <a:ext uri="{FF2B5EF4-FFF2-40B4-BE49-F238E27FC236}">
                <a16:creationId xmlns:a16="http://schemas.microsoft.com/office/drawing/2014/main" id="{F3C241D2-9A33-1F03-3AF2-B7C5AC718F80}"/>
              </a:ext>
            </a:extLst>
          </p:cNvPr>
          <p:cNvSpPr>
            <a:spLocks noGrp="1"/>
          </p:cNvSpPr>
          <p:nvPr>
            <p:ph type="sldNum" sz="quarter" idx="11"/>
          </p:nvPr>
        </p:nvSpPr>
        <p:spPr>
          <a:xfrm>
            <a:off x="11414234" y="6342059"/>
            <a:ext cx="545543" cy="365125"/>
          </a:xfrm>
          <a:prstGeom prst="rect">
            <a:avLst/>
          </a:prstGeom>
        </p:spPr>
        <p:txBody>
          <a:bodyPr anchor="ctr"/>
          <a:lstStyle>
            <a:lvl1pPr>
              <a:defRPr sz="1400">
                <a:solidFill>
                  <a:schemeClr val="tx1"/>
                </a:solidFill>
                <a:latin typeface="Public Sans" pitchFamily="2" charset="77"/>
                <a:ea typeface="Lato" panose="020F0502020204030203" pitchFamily="34" charset="0"/>
                <a:cs typeface="Lato" panose="020F0502020204030203" pitchFamily="34" charset="0"/>
              </a:defRPr>
            </a:lvl1pPr>
          </a:lstStyle>
          <a:p>
            <a:fld id="{EDC71CDC-BCA3-164D-B2A4-037F1FA9EBAB}" type="slidenum">
              <a:rPr lang="en-US" smtClean="0"/>
              <a:pPr/>
              <a:t>‹#›</a:t>
            </a:fld>
            <a:endParaRPr lang="en-US" dirty="0"/>
          </a:p>
        </p:txBody>
      </p:sp>
    </p:spTree>
    <p:extLst>
      <p:ext uri="{BB962C8B-B14F-4D97-AF65-F5344CB8AC3E}">
        <p14:creationId xmlns:p14="http://schemas.microsoft.com/office/powerpoint/2010/main" val="4083376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E223E777-7A12-C0E8-21D8-DEE2E236A556}"/>
              </a:ext>
            </a:extLst>
          </p:cNvPr>
          <p:cNvPicPr>
            <a:picLocks noChangeAspect="1"/>
          </p:cNvPicPr>
          <p:nvPr userDrawn="1"/>
        </p:nvPicPr>
        <p:blipFill>
          <a:blip>
            <a:extLst>
              <a:ext uri="{96DAC541-7B7A-43D3-8B79-37D633B846F1}">
                <asvg:svgBlip xmlns:asvg="http://schemas.microsoft.com/office/drawing/2016/SVG/main" r:embed="rId25"/>
              </a:ext>
            </a:extLst>
          </a:blip>
          <a:stretch>
            <a:fillRect/>
          </a:stretch>
        </p:blipFill>
        <p:spPr>
          <a:xfrm>
            <a:off x="60960" y="6221912"/>
            <a:ext cx="2092960" cy="597988"/>
          </a:xfrm>
          <a:prstGeom prst="rect">
            <a:avLst/>
          </a:prstGeom>
        </p:spPr>
      </p:pic>
    </p:spTree>
    <p:extLst>
      <p:ext uri="{BB962C8B-B14F-4D97-AF65-F5344CB8AC3E}">
        <p14:creationId xmlns:p14="http://schemas.microsoft.com/office/powerpoint/2010/main" val="1135043164"/>
      </p:ext>
    </p:extLst>
  </p:cSld>
  <p:clrMap bg1="lt1" tx1="dk1" bg2="lt2" tx2="dk2" accent1="accent1" accent2="accent2" accent3="accent3" accent4="accent4" accent5="accent5" accent6="accent6" hlink="hlink" folHlink="folHlink"/>
  <p:sldLayoutIdLst>
    <p:sldLayoutId id="2147483700" r:id="rId1"/>
    <p:sldLayoutId id="2147483690" r:id="rId2"/>
    <p:sldLayoutId id="2147483691" r:id="rId3"/>
    <p:sldLayoutId id="2147483695" r:id="rId4"/>
    <p:sldLayoutId id="2147483696" r:id="rId5"/>
    <p:sldLayoutId id="2147483694" r:id="rId6"/>
    <p:sldLayoutId id="2147483693" r:id="rId7"/>
    <p:sldLayoutId id="2147483708" r:id="rId8"/>
    <p:sldLayoutId id="2147483707" r:id="rId9"/>
    <p:sldLayoutId id="2147483702" r:id="rId10"/>
    <p:sldLayoutId id="2147483664" r:id="rId11"/>
    <p:sldLayoutId id="2147483684" r:id="rId12"/>
    <p:sldLayoutId id="2147483706" r:id="rId13"/>
    <p:sldLayoutId id="2147483670" r:id="rId14"/>
    <p:sldLayoutId id="2147483685" r:id="rId15"/>
    <p:sldLayoutId id="2147483680" r:id="rId16"/>
    <p:sldLayoutId id="2147483704" r:id="rId17"/>
    <p:sldLayoutId id="2147483705" r:id="rId18"/>
    <p:sldLayoutId id="2147483703" r:id="rId19"/>
    <p:sldLayoutId id="2147483701" r:id="rId20"/>
    <p:sldLayoutId id="2147483683" r:id="rId21"/>
    <p:sldLayoutId id="2147483678" r:id="rId22"/>
    <p:sldLayoutId id="2147483697" r:id="rId23"/>
  </p:sldLayoutIdLst>
  <p:hf hdr="0" dt="0"/>
  <p:txStyles>
    <p:titleStyle>
      <a:lvl1pPr algn="l" defTabSz="914400" rtl="0" eaLnBrk="1" latinLnBrk="0" hangingPunct="1">
        <a:lnSpc>
          <a:spcPct val="90000"/>
        </a:lnSpc>
        <a:spcBef>
          <a:spcPct val="0"/>
        </a:spcBef>
        <a:buNone/>
        <a:defRPr sz="4400" b="1" kern="1200">
          <a:solidFill>
            <a:schemeClr val="tx1"/>
          </a:solidFill>
          <a:latin typeface="Aleo" panose="020F05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Lato" panose="020F0502020204030203" pitchFamily="34" charset="0"/>
        <a:buChar char="•"/>
        <a:defRPr sz="2800" kern="1200">
          <a:solidFill>
            <a:srgbClr val="6D1713"/>
          </a:solidFill>
          <a:latin typeface="Aleo" panose="020F0502020204030203" pitchFamily="34" charset="77"/>
          <a:ea typeface="+mn-ea"/>
          <a:cs typeface="+mn-cs"/>
        </a:defRPr>
      </a:lvl1pPr>
      <a:lvl2pPr marL="685800" indent="-228600" algn="l" defTabSz="914400" rtl="0" eaLnBrk="1" latinLnBrk="0" hangingPunct="1">
        <a:lnSpc>
          <a:spcPct val="90000"/>
        </a:lnSpc>
        <a:spcBef>
          <a:spcPts val="500"/>
        </a:spcBef>
        <a:buFont typeface="Lato" panose="020F0502020204030203" pitchFamily="34" charset="0"/>
        <a:buChar char="•"/>
        <a:defRPr sz="2400" b="1" i="0" kern="1200">
          <a:solidFill>
            <a:schemeClr val="accent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Lato" panose="020F0502020204030203" pitchFamily="34" charset="0"/>
        <a:buChar char="•"/>
        <a:defRPr sz="2000" kern="1200">
          <a:solidFill>
            <a:schemeClr val="tx1"/>
          </a:solidFill>
          <a:latin typeface="Aleo" panose="020F0502020204030203" pitchFamily="34" charset="77"/>
          <a:ea typeface="+mn-ea"/>
          <a:cs typeface="+mn-cs"/>
        </a:defRPr>
      </a:lvl3pPr>
      <a:lvl4pPr marL="1600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4pPr>
      <a:lvl5pPr marL="20574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5pPr>
      <a:lvl6pPr marL="25146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7BC35-4479-2736-EAE6-CB099D707038}"/>
              </a:ext>
            </a:extLst>
          </p:cNvPr>
          <p:cNvSpPr>
            <a:spLocks noGrp="1"/>
          </p:cNvSpPr>
          <p:nvPr>
            <p:ph type="title"/>
          </p:nvPr>
        </p:nvSpPr>
        <p:spPr/>
        <p:txBody>
          <a:bodyPr/>
          <a:lstStyle/>
          <a:p>
            <a:r>
              <a:rPr lang="en-US" dirty="0"/>
              <a:t>Toolkit for Partners</a:t>
            </a:r>
          </a:p>
        </p:txBody>
      </p:sp>
      <p:sp>
        <p:nvSpPr>
          <p:cNvPr id="3" name="Text Placeholder 2">
            <a:extLst>
              <a:ext uri="{FF2B5EF4-FFF2-40B4-BE49-F238E27FC236}">
                <a16:creationId xmlns:a16="http://schemas.microsoft.com/office/drawing/2014/main" id="{766CDAF3-69D1-79BE-FD12-EE03C0926A6A}"/>
              </a:ext>
            </a:extLst>
          </p:cNvPr>
          <p:cNvSpPr>
            <a:spLocks noGrp="1"/>
          </p:cNvSpPr>
          <p:nvPr>
            <p:ph type="body" sz="quarter" idx="10"/>
          </p:nvPr>
        </p:nvSpPr>
        <p:spPr>
          <a:xfrm>
            <a:off x="540774" y="3338625"/>
            <a:ext cx="8888361" cy="684736"/>
          </a:xfrm>
        </p:spPr>
        <p:txBody>
          <a:bodyPr lIns="91440" tIns="45720" rIns="91440" bIns="45720" anchor="t"/>
          <a:lstStyle/>
          <a:p>
            <a:r>
              <a:rPr lang="en-US" sz="2000" dirty="0">
                <a:latin typeface="Merriweather Light"/>
              </a:rPr>
              <a:t>The Science of Saving Sight—Dr. T. Michael Redmond</a:t>
            </a:r>
            <a:endParaRPr lang="en-US" sz="2000" dirty="0"/>
          </a:p>
        </p:txBody>
      </p:sp>
      <p:sp>
        <p:nvSpPr>
          <p:cNvPr id="8" name="Text Placeholder 7">
            <a:extLst>
              <a:ext uri="{FF2B5EF4-FFF2-40B4-BE49-F238E27FC236}">
                <a16:creationId xmlns:a16="http://schemas.microsoft.com/office/drawing/2014/main" id="{482FB375-18BA-8454-5B5E-8C89DEF1560E}"/>
              </a:ext>
            </a:extLst>
          </p:cNvPr>
          <p:cNvSpPr>
            <a:spLocks noGrp="1"/>
          </p:cNvSpPr>
          <p:nvPr>
            <p:ph type="body" sz="quarter" idx="15"/>
          </p:nvPr>
        </p:nvSpPr>
        <p:spPr>
          <a:xfrm>
            <a:off x="461308" y="5866321"/>
            <a:ext cx="2490216" cy="570106"/>
          </a:xfrm>
        </p:spPr>
        <p:txBody>
          <a:bodyPr/>
          <a:lstStyle/>
          <a:p>
            <a:r>
              <a:rPr lang="en-US" dirty="0"/>
              <a:t>Social Content</a:t>
            </a:r>
          </a:p>
        </p:txBody>
      </p:sp>
    </p:spTree>
    <p:extLst>
      <p:ext uri="{BB962C8B-B14F-4D97-AF65-F5344CB8AC3E}">
        <p14:creationId xmlns:p14="http://schemas.microsoft.com/office/powerpoint/2010/main" val="120118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50CC12-C8E1-03A0-33D1-A86699C517D0}"/>
              </a:ext>
            </a:extLst>
          </p:cNvPr>
          <p:cNvSpPr>
            <a:spLocks noGrp="1"/>
          </p:cNvSpPr>
          <p:nvPr>
            <p:ph type="sldNum" sz="quarter" idx="11"/>
          </p:nvPr>
        </p:nvSpPr>
        <p:spPr>
          <a:xfrm>
            <a:off x="11414234" y="6342059"/>
            <a:ext cx="545543" cy="365125"/>
          </a:xfrm>
          <a:prstGeom prst="rect">
            <a:avLst/>
          </a:prstGeom>
        </p:spPr>
        <p:txBody>
          <a:bodyPr/>
          <a:lstStyle/>
          <a:p>
            <a:fld id="{EDC71CDC-BCA3-164D-B2A4-037F1FA9EBAB}" type="slidenum">
              <a:rPr lang="en-US" smtClean="0"/>
              <a:pPr/>
              <a:t>2</a:t>
            </a:fld>
            <a:endParaRPr lang="en-US" dirty="0"/>
          </a:p>
        </p:txBody>
      </p:sp>
      <p:sp>
        <p:nvSpPr>
          <p:cNvPr id="4" name="Title 3">
            <a:extLst>
              <a:ext uri="{FF2B5EF4-FFF2-40B4-BE49-F238E27FC236}">
                <a16:creationId xmlns:a16="http://schemas.microsoft.com/office/drawing/2014/main" id="{D97B5799-4026-05D0-2EA9-5C107E1E7D9F}"/>
              </a:ext>
            </a:extLst>
          </p:cNvPr>
          <p:cNvSpPr>
            <a:spLocks noGrp="1"/>
          </p:cNvSpPr>
          <p:nvPr>
            <p:ph type="title"/>
          </p:nvPr>
        </p:nvSpPr>
        <p:spPr>
          <a:xfrm>
            <a:off x="411600" y="795765"/>
            <a:ext cx="3677920" cy="1608801"/>
          </a:xfrm>
        </p:spPr>
        <p:txBody>
          <a:bodyPr>
            <a:normAutofit/>
          </a:bodyPr>
          <a:lstStyle/>
          <a:p>
            <a:r>
              <a:rPr lang="en-US" dirty="0">
                <a:latin typeface="Merriweather Light"/>
              </a:rPr>
              <a:t>RPE 65</a:t>
            </a:r>
            <a:endParaRPr lang="en-US" dirty="0"/>
          </a:p>
        </p:txBody>
      </p:sp>
      <p:sp>
        <p:nvSpPr>
          <p:cNvPr id="5" name="Text Placeholder 4">
            <a:extLst>
              <a:ext uri="{FF2B5EF4-FFF2-40B4-BE49-F238E27FC236}">
                <a16:creationId xmlns:a16="http://schemas.microsoft.com/office/drawing/2014/main" id="{1CC943B1-838B-8E05-0D06-187EF87F56AA}"/>
              </a:ext>
            </a:extLst>
          </p:cNvPr>
          <p:cNvSpPr>
            <a:spLocks noGrp="1"/>
          </p:cNvSpPr>
          <p:nvPr>
            <p:ph type="body" sz="quarter" idx="36"/>
          </p:nvPr>
        </p:nvSpPr>
        <p:spPr/>
        <p:txBody>
          <a:bodyPr lIns="91440" tIns="45720" rIns="91440" bIns="45720" anchor="ctr"/>
          <a:lstStyle/>
          <a:p>
            <a:r>
              <a:rPr lang="en-US" dirty="0">
                <a:latin typeface="Public Sans SemiBold"/>
              </a:rPr>
              <a:t>ASSETS AND SAMPLE SOCIAL POSTS</a:t>
            </a:r>
            <a:endParaRPr lang="en-US" dirty="0"/>
          </a:p>
        </p:txBody>
      </p:sp>
      <p:sp>
        <p:nvSpPr>
          <p:cNvPr id="6" name="Text Placeholder 5">
            <a:extLst>
              <a:ext uri="{FF2B5EF4-FFF2-40B4-BE49-F238E27FC236}">
                <a16:creationId xmlns:a16="http://schemas.microsoft.com/office/drawing/2014/main" id="{114838A4-3A1B-0076-7A7A-97979826D87F}"/>
              </a:ext>
            </a:extLst>
          </p:cNvPr>
          <p:cNvSpPr>
            <a:spLocks noGrp="1"/>
          </p:cNvSpPr>
          <p:nvPr>
            <p:ph type="body" sz="quarter" idx="37"/>
          </p:nvPr>
        </p:nvSpPr>
        <p:spPr/>
        <p:txBody>
          <a:bodyPr/>
          <a:lstStyle/>
          <a:p>
            <a:r>
              <a:rPr lang="en-US" dirty="0"/>
              <a:t>TOOLKIT FOR PARTNERS</a:t>
            </a:r>
          </a:p>
        </p:txBody>
      </p:sp>
      <p:pic>
        <p:nvPicPr>
          <p:cNvPr id="16" name="Picture Placeholder 15">
            <a:extLst>
              <a:ext uri="{FF2B5EF4-FFF2-40B4-BE49-F238E27FC236}">
                <a16:creationId xmlns:a16="http://schemas.microsoft.com/office/drawing/2014/main" id="{4EE06424-82F1-E2F6-773E-F8F9C340D32B}"/>
              </a:ext>
            </a:extLst>
          </p:cNvPr>
          <p:cNvPicPr>
            <a:picLocks noGrp="1" noChangeAspect="1"/>
          </p:cNvPicPr>
          <p:nvPr>
            <p:ph type="pic" sz="quarter" idx="38"/>
          </p:nvPr>
        </p:nvPicPr>
        <p:blipFill>
          <a:blip r:embed="rId3"/>
          <a:srcRect l="26" r="26"/>
          <a:stretch/>
        </p:blipFill>
        <p:spPr>
          <a:xfrm>
            <a:off x="4089520" y="1181845"/>
            <a:ext cx="3246000" cy="3247719"/>
          </a:xfrm>
        </p:spPr>
      </p:pic>
      <p:sp>
        <p:nvSpPr>
          <p:cNvPr id="11" name="Text Placeholder 10">
            <a:extLst>
              <a:ext uri="{FF2B5EF4-FFF2-40B4-BE49-F238E27FC236}">
                <a16:creationId xmlns:a16="http://schemas.microsoft.com/office/drawing/2014/main" id="{C9F22F13-EDA7-E083-7A35-4381159ACEA4}"/>
              </a:ext>
            </a:extLst>
          </p:cNvPr>
          <p:cNvSpPr>
            <a:spLocks noGrp="1"/>
          </p:cNvSpPr>
          <p:nvPr>
            <p:ph type="body" sz="quarter" idx="42"/>
          </p:nvPr>
        </p:nvSpPr>
        <p:spPr>
          <a:xfrm>
            <a:off x="4089520" y="4520706"/>
            <a:ext cx="3245999" cy="1734462"/>
          </a:xfrm>
        </p:spPr>
        <p:txBody>
          <a:bodyPr lIns="91440" tIns="45720" rIns="91440" bIns="45720" anchor="t"/>
          <a:lstStyle/>
          <a:p>
            <a:pPr>
              <a:lnSpc>
                <a:spcPct val="100000"/>
              </a:lnSpc>
            </a:pPr>
            <a:r>
              <a:rPr lang="en-US" sz="900" b="1" kern="100" dirty="0">
                <a:effectLst/>
                <a:latin typeface="Public Sans ExtraBold"/>
                <a:ea typeface="Aptos" panose="020B0004020202020204" pitchFamily="34" charset="0"/>
                <a:cs typeface="Times New Roman"/>
              </a:rPr>
              <a:t>SAMPLE  POST COPY: </a:t>
            </a:r>
            <a:br>
              <a:rPr lang="en-US" sz="900" b="1" kern="100" dirty="0">
                <a:effectLst/>
                <a:latin typeface="Public Sans ExtraBold" pitchFamily="2" charset="77"/>
                <a:ea typeface="Aptos" panose="020B0004020202020204" pitchFamily="34" charset="0"/>
                <a:cs typeface="Times New Roman"/>
              </a:rPr>
            </a:br>
            <a:br>
              <a:rPr lang="en-US" sz="1200" kern="100" dirty="0">
                <a:effectLst/>
                <a:latin typeface="Public Sans Light" pitchFamily="2" charset="77"/>
                <a:ea typeface="Aptos" panose="020B0004020202020204" pitchFamily="34" charset="0"/>
                <a:cs typeface="Times New Roman"/>
              </a:rPr>
            </a:br>
            <a:r>
              <a:rPr lang="en-US" sz="1200" kern="100" dirty="0">
                <a:effectLst/>
                <a:latin typeface="Public Sans Light"/>
                <a:ea typeface="Aptos" panose="020B0004020202020204" pitchFamily="34" charset="0"/>
                <a:cs typeface="Times New Roman"/>
              </a:rPr>
              <a:t>RPE65, discovered at NIH by Dr. </a:t>
            </a:r>
            <a:r>
              <a:rPr lang="en-US" sz="1200" kern="100" dirty="0">
                <a:latin typeface="Public Sans Light"/>
                <a:ea typeface="Aptos" panose="020B0004020202020204" pitchFamily="34" charset="0"/>
                <a:cs typeface="Times New Roman"/>
              </a:rPr>
              <a:t>Michael Redmond</a:t>
            </a:r>
            <a:r>
              <a:rPr lang="en-US" sz="1200" kern="100" dirty="0">
                <a:effectLst/>
                <a:latin typeface="Public Sans Light"/>
                <a:ea typeface="Aptos" panose="020B0004020202020204" pitchFamily="34" charset="0"/>
                <a:cs typeface="Times New Roman"/>
              </a:rPr>
              <a:t> and his team, led to the first FDA-approved gene therapy. This therapy is being used to restore sight and has paved the way for more treatments to come. See the story behind the discovery: go.nih.gov/labtolife</a:t>
            </a:r>
          </a:p>
          <a:p>
            <a:pPr>
              <a:lnSpc>
                <a:spcPct val="100000"/>
              </a:lnSpc>
            </a:pPr>
            <a:endParaRPr lang="en-US" sz="1200" dirty="0">
              <a:latin typeface="Public Sans Light" pitchFamily="2" charset="77"/>
            </a:endParaRPr>
          </a:p>
        </p:txBody>
      </p:sp>
      <p:sp>
        <p:nvSpPr>
          <p:cNvPr id="42" name="Text Placeholder 10">
            <a:extLst>
              <a:ext uri="{FF2B5EF4-FFF2-40B4-BE49-F238E27FC236}">
                <a16:creationId xmlns:a16="http://schemas.microsoft.com/office/drawing/2014/main" id="{BBA5C8B2-F0D2-05F8-851A-E616C7809064}"/>
              </a:ext>
            </a:extLst>
          </p:cNvPr>
          <p:cNvSpPr txBox="1">
            <a:spLocks/>
          </p:cNvSpPr>
          <p:nvPr/>
        </p:nvSpPr>
        <p:spPr>
          <a:xfrm>
            <a:off x="7879200" y="4525781"/>
            <a:ext cx="3245999" cy="1734462"/>
          </a:xfrm>
          <a:prstGeom prst="rect">
            <a:avLst/>
          </a:prstGeom>
        </p:spPr>
        <p:txBody>
          <a:bodyPr lIns="91440" tIns="45720" rIns="91440" bIns="45720" anchor="t"/>
          <a:lstStyle>
            <a:lvl1pPr marL="0" indent="0" algn="l" defTabSz="914400" rtl="0" eaLnBrk="1" latinLnBrk="0" hangingPunct="1">
              <a:lnSpc>
                <a:spcPct val="90000"/>
              </a:lnSpc>
              <a:spcBef>
                <a:spcPts val="1000"/>
              </a:spcBef>
              <a:buFont typeface="Lato" panose="020F0502020204030203" pitchFamily="34" charset="0"/>
              <a:buNone/>
              <a:defRPr sz="1600" b="0" i="0" kern="1200">
                <a:solidFill>
                  <a:schemeClr val="tx1"/>
                </a:solidFill>
                <a:latin typeface="Public Sans ExtraLight" pitchFamily="2" charset="77"/>
                <a:ea typeface="+mn-ea"/>
                <a:cs typeface="+mn-cs"/>
              </a:defRPr>
            </a:lvl1pPr>
            <a:lvl2pPr marL="685800" indent="-228600" algn="l" defTabSz="914400" rtl="0" eaLnBrk="1" latinLnBrk="0" hangingPunct="1">
              <a:lnSpc>
                <a:spcPct val="90000"/>
              </a:lnSpc>
              <a:spcBef>
                <a:spcPts val="500"/>
              </a:spcBef>
              <a:buFont typeface="Lato" panose="020F0502020204030203" pitchFamily="34" charset="0"/>
              <a:buChar char="•"/>
              <a:defRPr sz="2400" b="1" i="0" kern="1200">
                <a:solidFill>
                  <a:schemeClr val="accent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Lato" panose="020F0502020204030203" pitchFamily="34" charset="0"/>
              <a:buChar char="•"/>
              <a:defRPr sz="2000" kern="1200">
                <a:solidFill>
                  <a:schemeClr val="tx1"/>
                </a:solidFill>
                <a:latin typeface="Aleo" panose="020F0502020204030203" pitchFamily="34" charset="77"/>
                <a:ea typeface="+mn-ea"/>
                <a:cs typeface="+mn-cs"/>
              </a:defRPr>
            </a:lvl3pPr>
            <a:lvl4pPr marL="1600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4pPr>
            <a:lvl5pPr marL="20574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5pPr>
            <a:lvl6pPr marL="25146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9pPr>
          </a:lstStyle>
          <a:p>
            <a:pPr>
              <a:lnSpc>
                <a:spcPct val="100000"/>
              </a:lnSpc>
            </a:pPr>
            <a:r>
              <a:rPr lang="en-US" sz="900" b="1" kern="100" dirty="0">
                <a:latin typeface="Public Sans ExtraBold"/>
                <a:ea typeface="Aptos" panose="020B0004020202020204" pitchFamily="34" charset="0"/>
                <a:cs typeface="Times New Roman"/>
              </a:rPr>
              <a:t>SAMPLE POST COPY: </a:t>
            </a:r>
            <a:br>
              <a:rPr lang="en-US" sz="900" b="1" kern="100" dirty="0">
                <a:latin typeface="Public Sans ExtraBold" pitchFamily="2" charset="77"/>
                <a:ea typeface="Aptos" panose="020B0004020202020204" pitchFamily="34" charset="0"/>
                <a:cs typeface="Times New Roman"/>
              </a:rPr>
            </a:br>
            <a:br>
              <a:rPr lang="en-US" sz="1200" kern="100" dirty="0">
                <a:latin typeface="Public Sans Light" pitchFamily="2" charset="77"/>
                <a:ea typeface="Aptos" panose="020B0004020202020204" pitchFamily="34" charset="0"/>
                <a:cs typeface="Times New Roman"/>
              </a:rPr>
            </a:br>
            <a:r>
              <a:rPr lang="en-US" sz="1200" kern="100" dirty="0">
                <a:effectLst/>
                <a:latin typeface="Public Sans Light"/>
                <a:ea typeface="Aptos" panose="020B0004020202020204" pitchFamily="34" charset="0"/>
                <a:cs typeface="Times New Roman"/>
              </a:rPr>
              <a:t>NIH vision researcher Dr. Michael Redmond and his team were searching for an answer to a scientific question about the visual cycle. What they discovered became the first FDA-approved gene therapy for an inherited disease. Learn about the impact of RPE65 here: go.nih.gov/labtolife</a:t>
            </a:r>
          </a:p>
          <a:p>
            <a:pPr>
              <a:lnSpc>
                <a:spcPct val="100000"/>
              </a:lnSpc>
            </a:pPr>
            <a:endParaRPr lang="en-US" sz="1200" kern="100" dirty="0">
              <a:latin typeface="Berlingske Sans"/>
              <a:cs typeface="Times New Roman"/>
            </a:endParaRPr>
          </a:p>
        </p:txBody>
      </p:sp>
      <p:sp>
        <p:nvSpPr>
          <p:cNvPr id="45" name="Rounded Rectangle 44">
            <a:extLst>
              <a:ext uri="{FF2B5EF4-FFF2-40B4-BE49-F238E27FC236}">
                <a16:creationId xmlns:a16="http://schemas.microsoft.com/office/drawing/2014/main" id="{968E3A85-0387-DD86-9872-A6ADE492B51C}"/>
              </a:ext>
            </a:extLst>
          </p:cNvPr>
          <p:cNvSpPr/>
          <p:nvPr/>
        </p:nvSpPr>
        <p:spPr>
          <a:xfrm>
            <a:off x="4089520" y="795765"/>
            <a:ext cx="1179276" cy="283649"/>
          </a:xfrm>
          <a:prstGeom prst="roundRect">
            <a:avLst>
              <a:gd name="adj" fmla="val 50000"/>
            </a:avLst>
          </a:prstGeom>
          <a:noFill/>
          <a:ln>
            <a:solidFill>
              <a:schemeClr val="bg1">
                <a:lumMod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bg1">
                    <a:lumMod val="50000"/>
                  </a:schemeClr>
                </a:solidFill>
                <a:latin typeface="Public Sans SemiBold" pitchFamily="2" charset="77"/>
              </a:rPr>
              <a:t>STATIC SOCIAL</a:t>
            </a:r>
          </a:p>
        </p:txBody>
      </p:sp>
      <p:sp>
        <p:nvSpPr>
          <p:cNvPr id="47" name="Rounded Rectangle 46">
            <a:extLst>
              <a:ext uri="{FF2B5EF4-FFF2-40B4-BE49-F238E27FC236}">
                <a16:creationId xmlns:a16="http://schemas.microsoft.com/office/drawing/2014/main" id="{5ECB7BDF-34A0-BF9A-8792-98510A9AA386}"/>
              </a:ext>
            </a:extLst>
          </p:cNvPr>
          <p:cNvSpPr/>
          <p:nvPr/>
        </p:nvSpPr>
        <p:spPr>
          <a:xfrm>
            <a:off x="7879200" y="795765"/>
            <a:ext cx="1179276" cy="283649"/>
          </a:xfrm>
          <a:prstGeom prst="roundRect">
            <a:avLst>
              <a:gd name="adj" fmla="val 50000"/>
            </a:avLst>
          </a:prstGeom>
          <a:noFill/>
          <a:ln>
            <a:solidFill>
              <a:schemeClr val="bg1">
                <a:lumMod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bg1">
                    <a:lumMod val="50000"/>
                  </a:schemeClr>
                </a:solidFill>
                <a:latin typeface="Public Sans SemiBold" pitchFamily="2" charset="77"/>
              </a:rPr>
              <a:t>AUDIOGRAM</a:t>
            </a:r>
          </a:p>
        </p:txBody>
      </p:sp>
      <p:pic>
        <p:nvPicPr>
          <p:cNvPr id="8" name="Picture Placeholder 15" descr="A person looking at the camera&#10;&#10;AI-generated content may be incorrect.">
            <a:extLst>
              <a:ext uri="{FF2B5EF4-FFF2-40B4-BE49-F238E27FC236}">
                <a16:creationId xmlns:a16="http://schemas.microsoft.com/office/drawing/2014/main" id="{26455F88-0247-A7FB-E99C-4751B0382567}"/>
              </a:ext>
            </a:extLst>
          </p:cNvPr>
          <p:cNvPicPr>
            <a:picLocks noChangeAspect="1"/>
          </p:cNvPicPr>
          <p:nvPr/>
        </p:nvPicPr>
        <p:blipFill>
          <a:blip r:embed="rId4"/>
          <a:srcRect l="26" r="26"/>
          <a:stretch/>
        </p:blipFill>
        <p:spPr>
          <a:xfrm>
            <a:off x="7976439" y="1179688"/>
            <a:ext cx="3246000" cy="3247719"/>
          </a:xfrm>
          <a:prstGeom prst="rect">
            <a:avLst/>
          </a:prstGeom>
        </p:spPr>
      </p:pic>
    </p:spTree>
    <p:extLst>
      <p:ext uri="{BB962C8B-B14F-4D97-AF65-F5344CB8AC3E}">
        <p14:creationId xmlns:p14="http://schemas.microsoft.com/office/powerpoint/2010/main" val="1165502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50CC12-C8E1-03A0-33D1-A86699C517D0}"/>
              </a:ext>
            </a:extLst>
          </p:cNvPr>
          <p:cNvSpPr>
            <a:spLocks noGrp="1"/>
          </p:cNvSpPr>
          <p:nvPr>
            <p:ph type="sldNum" sz="quarter" idx="11"/>
          </p:nvPr>
        </p:nvSpPr>
        <p:spPr>
          <a:xfrm>
            <a:off x="11414234" y="6342059"/>
            <a:ext cx="545543" cy="365125"/>
          </a:xfrm>
          <a:prstGeom prst="rect">
            <a:avLst/>
          </a:prstGeom>
        </p:spPr>
        <p:txBody>
          <a:bodyPr/>
          <a:lstStyle/>
          <a:p>
            <a:fld id="{EDC71CDC-BCA3-164D-B2A4-037F1FA9EBAB}" type="slidenum">
              <a:rPr lang="en-US" smtClean="0"/>
              <a:pPr/>
              <a:t>3</a:t>
            </a:fld>
            <a:endParaRPr lang="en-US" dirty="0"/>
          </a:p>
        </p:txBody>
      </p:sp>
      <p:sp>
        <p:nvSpPr>
          <p:cNvPr id="4" name="Title 3">
            <a:extLst>
              <a:ext uri="{FF2B5EF4-FFF2-40B4-BE49-F238E27FC236}">
                <a16:creationId xmlns:a16="http://schemas.microsoft.com/office/drawing/2014/main" id="{D97B5799-4026-05D0-2EA9-5C107E1E7D9F}"/>
              </a:ext>
            </a:extLst>
          </p:cNvPr>
          <p:cNvSpPr>
            <a:spLocks noGrp="1"/>
          </p:cNvSpPr>
          <p:nvPr>
            <p:ph type="title"/>
          </p:nvPr>
        </p:nvSpPr>
        <p:spPr>
          <a:xfrm>
            <a:off x="411600" y="840565"/>
            <a:ext cx="3357760" cy="1147800"/>
          </a:xfrm>
        </p:spPr>
        <p:txBody>
          <a:bodyPr>
            <a:normAutofit fontScale="90000"/>
          </a:bodyPr>
          <a:lstStyle/>
          <a:p>
            <a:r>
              <a:rPr lang="en-US" dirty="0">
                <a:latin typeface="Merriweather Light"/>
              </a:rPr>
              <a:t>A Light Went On</a:t>
            </a:r>
          </a:p>
        </p:txBody>
      </p:sp>
      <p:sp>
        <p:nvSpPr>
          <p:cNvPr id="5" name="Text Placeholder 4">
            <a:extLst>
              <a:ext uri="{FF2B5EF4-FFF2-40B4-BE49-F238E27FC236}">
                <a16:creationId xmlns:a16="http://schemas.microsoft.com/office/drawing/2014/main" id="{1CC943B1-838B-8E05-0D06-187EF87F56AA}"/>
              </a:ext>
            </a:extLst>
          </p:cNvPr>
          <p:cNvSpPr>
            <a:spLocks noGrp="1"/>
          </p:cNvSpPr>
          <p:nvPr>
            <p:ph type="body" sz="quarter" idx="36"/>
          </p:nvPr>
        </p:nvSpPr>
        <p:spPr/>
        <p:txBody>
          <a:bodyPr lIns="91440" tIns="45720" rIns="91440" bIns="45720" anchor="ctr"/>
          <a:lstStyle/>
          <a:p>
            <a:r>
              <a:rPr lang="en-US" dirty="0">
                <a:latin typeface="Public Sans SemiBold"/>
              </a:rPr>
              <a:t>ASSETS AND SAMPLE SOCIAL POSTS</a:t>
            </a:r>
          </a:p>
        </p:txBody>
      </p:sp>
      <p:sp>
        <p:nvSpPr>
          <p:cNvPr id="6" name="Text Placeholder 5">
            <a:extLst>
              <a:ext uri="{FF2B5EF4-FFF2-40B4-BE49-F238E27FC236}">
                <a16:creationId xmlns:a16="http://schemas.microsoft.com/office/drawing/2014/main" id="{114838A4-3A1B-0076-7A7A-97979826D87F}"/>
              </a:ext>
            </a:extLst>
          </p:cNvPr>
          <p:cNvSpPr>
            <a:spLocks noGrp="1"/>
          </p:cNvSpPr>
          <p:nvPr>
            <p:ph type="body" sz="quarter" idx="37"/>
          </p:nvPr>
        </p:nvSpPr>
        <p:spPr/>
        <p:txBody>
          <a:bodyPr/>
          <a:lstStyle/>
          <a:p>
            <a:r>
              <a:rPr lang="en-US" dirty="0"/>
              <a:t>TOOLKIT FOR PARTNERS</a:t>
            </a:r>
          </a:p>
        </p:txBody>
      </p:sp>
      <p:pic>
        <p:nvPicPr>
          <p:cNvPr id="16" name="Picture Placeholder 15">
            <a:extLst>
              <a:ext uri="{FF2B5EF4-FFF2-40B4-BE49-F238E27FC236}">
                <a16:creationId xmlns:a16="http://schemas.microsoft.com/office/drawing/2014/main" id="{4EE06424-82F1-E2F6-773E-F8F9C340D32B}"/>
              </a:ext>
            </a:extLst>
          </p:cNvPr>
          <p:cNvPicPr>
            <a:picLocks noGrp="1" noChangeAspect="1"/>
          </p:cNvPicPr>
          <p:nvPr>
            <p:ph type="pic" sz="quarter" idx="38"/>
          </p:nvPr>
        </p:nvPicPr>
        <p:blipFill>
          <a:blip r:embed="rId2"/>
          <a:srcRect l="26" r="26"/>
          <a:stretch/>
        </p:blipFill>
        <p:spPr>
          <a:xfrm>
            <a:off x="4089520" y="1181845"/>
            <a:ext cx="3246000" cy="3247719"/>
          </a:xfrm>
        </p:spPr>
      </p:pic>
      <p:sp>
        <p:nvSpPr>
          <p:cNvPr id="11" name="Text Placeholder 10">
            <a:extLst>
              <a:ext uri="{FF2B5EF4-FFF2-40B4-BE49-F238E27FC236}">
                <a16:creationId xmlns:a16="http://schemas.microsoft.com/office/drawing/2014/main" id="{C9F22F13-EDA7-E083-7A35-4381159ACEA4}"/>
              </a:ext>
            </a:extLst>
          </p:cNvPr>
          <p:cNvSpPr>
            <a:spLocks noGrp="1"/>
          </p:cNvSpPr>
          <p:nvPr>
            <p:ph type="body" sz="quarter" idx="42"/>
          </p:nvPr>
        </p:nvSpPr>
        <p:spPr>
          <a:xfrm>
            <a:off x="4089520" y="4531995"/>
            <a:ext cx="3245999" cy="1220755"/>
          </a:xfrm>
        </p:spPr>
        <p:txBody>
          <a:bodyPr lIns="91440" tIns="45720" rIns="91440" bIns="45720" anchor="t"/>
          <a:lstStyle/>
          <a:p>
            <a:pPr>
              <a:lnSpc>
                <a:spcPct val="100000"/>
              </a:lnSpc>
            </a:pPr>
            <a:r>
              <a:rPr lang="en-US" sz="900" b="1" kern="100" dirty="0">
                <a:latin typeface="Public Sans ExtraBold"/>
                <a:ea typeface="Aptos" panose="020B0004020202020204" pitchFamily="34" charset="0"/>
                <a:cs typeface="Times New Roman"/>
              </a:rPr>
              <a:t>SAMPLE POST COPY:</a:t>
            </a:r>
            <a:br>
              <a:rPr lang="en-US" sz="900" b="1" kern="100" dirty="0">
                <a:effectLst/>
                <a:latin typeface="Public Sans ExtraBold" pitchFamily="2" charset="77"/>
                <a:ea typeface="Aptos" panose="020B0004020202020204" pitchFamily="34" charset="0"/>
                <a:cs typeface="Times New Roman"/>
              </a:rPr>
            </a:br>
            <a:br>
              <a:rPr lang="en-US" sz="1200" kern="100" dirty="0">
                <a:effectLst/>
                <a:latin typeface="Public Sans Light" pitchFamily="2" charset="77"/>
                <a:ea typeface="Aptos" panose="020B0004020202020204" pitchFamily="34" charset="0"/>
                <a:cs typeface="Times New Roman"/>
              </a:rPr>
            </a:br>
            <a:r>
              <a:rPr lang="en-US" sz="1200" kern="100" dirty="0">
                <a:latin typeface="Public Sans Light" pitchFamily="2" charset="77"/>
                <a:ea typeface="+mn-lt"/>
                <a:cs typeface="+mn-lt"/>
              </a:rPr>
              <a:t>Dr. Michael Redmond set out to solve a missing link in the visual cycle. What he found was the beginning of a new era in gene therapy. See his story: go.nih.gov/labtolife</a:t>
            </a:r>
            <a:endParaRPr lang="en-US" sz="1200" dirty="0">
              <a:latin typeface="Public Sans Light" pitchFamily="2" charset="77"/>
            </a:endParaRPr>
          </a:p>
        </p:txBody>
      </p:sp>
      <p:sp>
        <p:nvSpPr>
          <p:cNvPr id="42" name="Text Placeholder 10">
            <a:extLst>
              <a:ext uri="{FF2B5EF4-FFF2-40B4-BE49-F238E27FC236}">
                <a16:creationId xmlns:a16="http://schemas.microsoft.com/office/drawing/2014/main" id="{BBA5C8B2-F0D2-05F8-851A-E616C7809064}"/>
              </a:ext>
            </a:extLst>
          </p:cNvPr>
          <p:cNvSpPr txBox="1">
            <a:spLocks/>
          </p:cNvSpPr>
          <p:nvPr/>
        </p:nvSpPr>
        <p:spPr>
          <a:xfrm>
            <a:off x="7879200" y="4531995"/>
            <a:ext cx="3245999" cy="1411605"/>
          </a:xfrm>
          <a:prstGeom prst="rect">
            <a:avLst/>
          </a:prstGeom>
        </p:spPr>
        <p:txBody>
          <a:bodyPr lIns="91440" tIns="45720" rIns="91440" bIns="45720" anchor="t"/>
          <a:lstStyle>
            <a:lvl1pPr marL="0" indent="0" algn="l" defTabSz="914400" rtl="0" eaLnBrk="1" latinLnBrk="0" hangingPunct="1">
              <a:lnSpc>
                <a:spcPct val="90000"/>
              </a:lnSpc>
              <a:spcBef>
                <a:spcPts val="1000"/>
              </a:spcBef>
              <a:buFont typeface="Lato" panose="020F0502020204030203" pitchFamily="34" charset="0"/>
              <a:buNone/>
              <a:defRPr sz="1600" b="0" i="0" kern="1200">
                <a:solidFill>
                  <a:schemeClr val="tx1"/>
                </a:solidFill>
                <a:latin typeface="Public Sans ExtraLight" pitchFamily="2" charset="77"/>
                <a:ea typeface="+mn-ea"/>
                <a:cs typeface="+mn-cs"/>
              </a:defRPr>
            </a:lvl1pPr>
            <a:lvl2pPr marL="685800" indent="-228600" algn="l" defTabSz="914400" rtl="0" eaLnBrk="1" latinLnBrk="0" hangingPunct="1">
              <a:lnSpc>
                <a:spcPct val="90000"/>
              </a:lnSpc>
              <a:spcBef>
                <a:spcPts val="500"/>
              </a:spcBef>
              <a:buFont typeface="Lato" panose="020F0502020204030203" pitchFamily="34" charset="0"/>
              <a:buChar char="•"/>
              <a:defRPr sz="2400" b="1" i="0" kern="1200">
                <a:solidFill>
                  <a:schemeClr val="accent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Lato" panose="020F0502020204030203" pitchFamily="34" charset="0"/>
              <a:buChar char="•"/>
              <a:defRPr sz="2000" kern="1200">
                <a:solidFill>
                  <a:schemeClr val="tx1"/>
                </a:solidFill>
                <a:latin typeface="Aleo" panose="020F0502020204030203" pitchFamily="34" charset="77"/>
                <a:ea typeface="+mn-ea"/>
                <a:cs typeface="+mn-cs"/>
              </a:defRPr>
            </a:lvl3pPr>
            <a:lvl4pPr marL="1600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4pPr>
            <a:lvl5pPr marL="20574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5pPr>
            <a:lvl6pPr marL="25146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9pPr>
          </a:lstStyle>
          <a:p>
            <a:pPr>
              <a:lnSpc>
                <a:spcPct val="100000"/>
              </a:lnSpc>
            </a:pPr>
            <a:r>
              <a:rPr lang="en-US" sz="900" b="1" kern="100" dirty="0">
                <a:latin typeface="Public Sans ExtraBold"/>
                <a:ea typeface="Aptos" panose="020B0004020202020204" pitchFamily="34" charset="0"/>
                <a:cs typeface="Times New Roman"/>
              </a:rPr>
              <a:t>SAMPLE POST COPY:</a:t>
            </a:r>
            <a:br>
              <a:rPr lang="en-US" sz="900" b="1" kern="100" dirty="0">
                <a:latin typeface="Public Sans ExtraBold" pitchFamily="2" charset="77"/>
                <a:ea typeface="Aptos" panose="020B0004020202020204" pitchFamily="34" charset="0"/>
                <a:cs typeface="Times New Roman"/>
              </a:rPr>
            </a:br>
            <a:br>
              <a:rPr lang="en-US" sz="1200" kern="100" dirty="0">
                <a:latin typeface="Public Sans Light" pitchFamily="2" charset="77"/>
                <a:ea typeface="Aptos" panose="020B0004020202020204" pitchFamily="34" charset="0"/>
                <a:cs typeface="Times New Roman"/>
              </a:rPr>
            </a:br>
            <a:r>
              <a:rPr lang="en-US" sz="1200" kern="100" dirty="0">
                <a:latin typeface="Public Sans Light"/>
                <a:ea typeface="+mn-lt"/>
                <a:cs typeface="+mn-lt"/>
              </a:rPr>
              <a:t>The discovery of the RPE65 gene at NIH paved the way for a new treatment for patients living with a type of inherited genetic blindness. See how science is saving sight: go.nih.gov/labtolife</a:t>
            </a:r>
          </a:p>
          <a:p>
            <a:pPr>
              <a:lnSpc>
                <a:spcPct val="100000"/>
              </a:lnSpc>
            </a:pPr>
            <a:endParaRPr lang="en-US" sz="1200" dirty="0">
              <a:highlight>
                <a:srgbClr val="FFFF00"/>
              </a:highlight>
              <a:latin typeface="Public Sans Light" pitchFamily="2" charset="77"/>
            </a:endParaRPr>
          </a:p>
        </p:txBody>
      </p:sp>
      <p:sp>
        <p:nvSpPr>
          <p:cNvPr id="8" name="Rounded Rectangle 7">
            <a:extLst>
              <a:ext uri="{FF2B5EF4-FFF2-40B4-BE49-F238E27FC236}">
                <a16:creationId xmlns:a16="http://schemas.microsoft.com/office/drawing/2014/main" id="{94D72718-FD93-0A04-562A-6AB40A874D83}"/>
              </a:ext>
            </a:extLst>
          </p:cNvPr>
          <p:cNvSpPr/>
          <p:nvPr/>
        </p:nvSpPr>
        <p:spPr>
          <a:xfrm>
            <a:off x="4089520" y="795765"/>
            <a:ext cx="1179276" cy="283649"/>
          </a:xfrm>
          <a:prstGeom prst="roundRect">
            <a:avLst>
              <a:gd name="adj" fmla="val 50000"/>
            </a:avLst>
          </a:prstGeom>
          <a:noFill/>
          <a:ln>
            <a:solidFill>
              <a:schemeClr val="bg1">
                <a:lumMod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bg1">
                    <a:lumMod val="50000"/>
                  </a:schemeClr>
                </a:solidFill>
                <a:latin typeface="Public Sans SemiBold" pitchFamily="2" charset="77"/>
              </a:rPr>
              <a:t>STATIC SOCIAL</a:t>
            </a:r>
          </a:p>
        </p:txBody>
      </p:sp>
      <p:sp>
        <p:nvSpPr>
          <p:cNvPr id="9" name="Rounded Rectangle 8">
            <a:extLst>
              <a:ext uri="{FF2B5EF4-FFF2-40B4-BE49-F238E27FC236}">
                <a16:creationId xmlns:a16="http://schemas.microsoft.com/office/drawing/2014/main" id="{34667098-B2E5-A6E2-F9F8-21B9BA8E039F}"/>
              </a:ext>
            </a:extLst>
          </p:cNvPr>
          <p:cNvSpPr/>
          <p:nvPr/>
        </p:nvSpPr>
        <p:spPr>
          <a:xfrm>
            <a:off x="7879200" y="795765"/>
            <a:ext cx="1179276" cy="283649"/>
          </a:xfrm>
          <a:prstGeom prst="roundRect">
            <a:avLst>
              <a:gd name="adj" fmla="val 50000"/>
            </a:avLst>
          </a:prstGeom>
          <a:noFill/>
          <a:ln>
            <a:solidFill>
              <a:schemeClr val="bg1">
                <a:lumMod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bg1">
                    <a:lumMod val="50000"/>
                  </a:schemeClr>
                </a:solidFill>
                <a:latin typeface="Public Sans SemiBold" pitchFamily="2" charset="77"/>
              </a:rPr>
              <a:t>AUDIOGRAM</a:t>
            </a:r>
          </a:p>
        </p:txBody>
      </p:sp>
      <p:pic>
        <p:nvPicPr>
          <p:cNvPr id="7" name="Picture Placeholder 15" descr="A child holding a toy&#10;&#10;AI-generated content may be incorrect.">
            <a:extLst>
              <a:ext uri="{FF2B5EF4-FFF2-40B4-BE49-F238E27FC236}">
                <a16:creationId xmlns:a16="http://schemas.microsoft.com/office/drawing/2014/main" id="{072DBED4-5A70-4D43-E931-AE2B9B7488BD}"/>
              </a:ext>
            </a:extLst>
          </p:cNvPr>
          <p:cNvPicPr>
            <a:picLocks noChangeAspect="1"/>
          </p:cNvPicPr>
          <p:nvPr/>
        </p:nvPicPr>
        <p:blipFill>
          <a:blip r:embed="rId3"/>
          <a:srcRect l="666" r="666"/>
          <a:stretch/>
        </p:blipFill>
        <p:spPr>
          <a:xfrm>
            <a:off x="7976439" y="1179688"/>
            <a:ext cx="3246000" cy="3247719"/>
          </a:xfrm>
          <a:prstGeom prst="rect">
            <a:avLst/>
          </a:prstGeom>
        </p:spPr>
      </p:pic>
    </p:spTree>
    <p:extLst>
      <p:ext uri="{BB962C8B-B14F-4D97-AF65-F5344CB8AC3E}">
        <p14:creationId xmlns:p14="http://schemas.microsoft.com/office/powerpoint/2010/main" val="3474415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EE259-48C4-8FB9-5FF9-189897EDEC5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79D058-A51C-B636-041D-ACE97EA7651D}"/>
              </a:ext>
            </a:extLst>
          </p:cNvPr>
          <p:cNvSpPr>
            <a:spLocks noGrp="1"/>
          </p:cNvSpPr>
          <p:nvPr>
            <p:ph type="sldNum" sz="quarter" idx="11"/>
          </p:nvPr>
        </p:nvSpPr>
        <p:spPr>
          <a:xfrm>
            <a:off x="11414234" y="6342059"/>
            <a:ext cx="545543" cy="365125"/>
          </a:xfrm>
          <a:prstGeom prst="rect">
            <a:avLst/>
          </a:prstGeom>
        </p:spPr>
        <p:txBody>
          <a:bodyPr/>
          <a:lstStyle/>
          <a:p>
            <a:fld id="{EDC71CDC-BCA3-164D-B2A4-037F1FA9EBAB}" type="slidenum">
              <a:rPr lang="en-US" smtClean="0"/>
              <a:pPr/>
              <a:t>4</a:t>
            </a:fld>
            <a:endParaRPr lang="en-US" dirty="0"/>
          </a:p>
        </p:txBody>
      </p:sp>
      <p:sp>
        <p:nvSpPr>
          <p:cNvPr id="4" name="Title 3">
            <a:extLst>
              <a:ext uri="{FF2B5EF4-FFF2-40B4-BE49-F238E27FC236}">
                <a16:creationId xmlns:a16="http://schemas.microsoft.com/office/drawing/2014/main" id="{B99BAEBD-0FB7-014D-4BBE-63CA68E4D95E}"/>
              </a:ext>
            </a:extLst>
          </p:cNvPr>
          <p:cNvSpPr>
            <a:spLocks noGrp="1"/>
          </p:cNvSpPr>
          <p:nvPr>
            <p:ph type="title"/>
          </p:nvPr>
        </p:nvSpPr>
        <p:spPr>
          <a:xfrm>
            <a:off x="411600" y="840565"/>
            <a:ext cx="3246000" cy="1147800"/>
          </a:xfrm>
        </p:spPr>
        <p:txBody>
          <a:bodyPr>
            <a:normAutofit/>
          </a:bodyPr>
          <a:lstStyle/>
          <a:p>
            <a:r>
              <a:rPr lang="en-US" dirty="0">
                <a:latin typeface="Merriweather Light"/>
              </a:rPr>
              <a:t>Hope</a:t>
            </a:r>
            <a:endParaRPr lang="en-US" dirty="0"/>
          </a:p>
        </p:txBody>
      </p:sp>
      <p:sp>
        <p:nvSpPr>
          <p:cNvPr id="5" name="Text Placeholder 4">
            <a:extLst>
              <a:ext uri="{FF2B5EF4-FFF2-40B4-BE49-F238E27FC236}">
                <a16:creationId xmlns:a16="http://schemas.microsoft.com/office/drawing/2014/main" id="{D74DAB7E-3BBC-4A3C-A40E-5F7313E39CFB}"/>
              </a:ext>
            </a:extLst>
          </p:cNvPr>
          <p:cNvSpPr>
            <a:spLocks noGrp="1"/>
          </p:cNvSpPr>
          <p:nvPr>
            <p:ph type="body" sz="quarter" idx="36"/>
          </p:nvPr>
        </p:nvSpPr>
        <p:spPr/>
        <p:txBody>
          <a:bodyPr lIns="91440" tIns="45720" rIns="91440" bIns="45720" anchor="ctr"/>
          <a:lstStyle/>
          <a:p>
            <a:r>
              <a:rPr lang="en-US" dirty="0">
                <a:latin typeface="Public Sans SemiBold"/>
              </a:rPr>
              <a:t>ASSETS AND SAMPLE SOCIAL POSTS</a:t>
            </a:r>
          </a:p>
        </p:txBody>
      </p:sp>
      <p:sp>
        <p:nvSpPr>
          <p:cNvPr id="6" name="Text Placeholder 5">
            <a:extLst>
              <a:ext uri="{FF2B5EF4-FFF2-40B4-BE49-F238E27FC236}">
                <a16:creationId xmlns:a16="http://schemas.microsoft.com/office/drawing/2014/main" id="{6E5C199E-BAD4-6F99-03D1-879C79988072}"/>
              </a:ext>
            </a:extLst>
          </p:cNvPr>
          <p:cNvSpPr>
            <a:spLocks noGrp="1"/>
          </p:cNvSpPr>
          <p:nvPr>
            <p:ph type="body" sz="quarter" idx="37"/>
          </p:nvPr>
        </p:nvSpPr>
        <p:spPr/>
        <p:txBody>
          <a:bodyPr/>
          <a:lstStyle/>
          <a:p>
            <a:r>
              <a:rPr lang="en-US" dirty="0"/>
              <a:t>TOOLKIT FOR PARTNERS</a:t>
            </a:r>
          </a:p>
        </p:txBody>
      </p:sp>
      <p:pic>
        <p:nvPicPr>
          <p:cNvPr id="16" name="Picture Placeholder 15">
            <a:extLst>
              <a:ext uri="{FF2B5EF4-FFF2-40B4-BE49-F238E27FC236}">
                <a16:creationId xmlns:a16="http://schemas.microsoft.com/office/drawing/2014/main" id="{8DE30946-C192-AB1F-A864-A6D3402F7630}"/>
              </a:ext>
            </a:extLst>
          </p:cNvPr>
          <p:cNvPicPr>
            <a:picLocks noGrp="1" noChangeAspect="1"/>
          </p:cNvPicPr>
          <p:nvPr>
            <p:ph type="pic" sz="quarter" idx="38"/>
          </p:nvPr>
        </p:nvPicPr>
        <p:blipFill>
          <a:blip r:embed="rId2"/>
          <a:srcRect l="26" r="26"/>
          <a:stretch/>
        </p:blipFill>
        <p:spPr>
          <a:xfrm>
            <a:off x="4089520" y="1181845"/>
            <a:ext cx="3246000" cy="3247719"/>
          </a:xfrm>
        </p:spPr>
      </p:pic>
      <p:sp>
        <p:nvSpPr>
          <p:cNvPr id="11" name="Text Placeholder 10">
            <a:extLst>
              <a:ext uri="{FF2B5EF4-FFF2-40B4-BE49-F238E27FC236}">
                <a16:creationId xmlns:a16="http://schemas.microsoft.com/office/drawing/2014/main" id="{43CAE87B-6B24-8741-F6A1-B8A36C25B540}"/>
              </a:ext>
            </a:extLst>
          </p:cNvPr>
          <p:cNvSpPr>
            <a:spLocks noGrp="1"/>
          </p:cNvSpPr>
          <p:nvPr>
            <p:ph type="body" sz="quarter" idx="42"/>
          </p:nvPr>
        </p:nvSpPr>
        <p:spPr>
          <a:xfrm>
            <a:off x="4089520" y="4531995"/>
            <a:ext cx="3245999" cy="1220755"/>
          </a:xfrm>
        </p:spPr>
        <p:txBody>
          <a:bodyPr lIns="91440" tIns="45720" rIns="91440" bIns="45720" anchor="t"/>
          <a:lstStyle/>
          <a:p>
            <a:pPr>
              <a:lnSpc>
                <a:spcPct val="100000"/>
              </a:lnSpc>
              <a:spcBef>
                <a:spcPts val="0"/>
              </a:spcBef>
              <a:spcAft>
                <a:spcPts val="800"/>
              </a:spcAft>
            </a:pPr>
            <a:r>
              <a:rPr lang="en-US" sz="900" b="1" kern="100" dirty="0">
                <a:latin typeface="Public Sans ExtraBold"/>
                <a:ea typeface="Aptos" panose="020B0004020202020204" pitchFamily="34" charset="0"/>
                <a:cs typeface="Times New Roman"/>
              </a:rPr>
              <a:t>SAMPLE POST COPY:</a:t>
            </a:r>
            <a:br>
              <a:rPr lang="en-US" sz="900" b="1" kern="100" dirty="0">
                <a:effectLst/>
                <a:latin typeface="Public Sans ExtraBold" pitchFamily="2" charset="77"/>
                <a:ea typeface="Aptos" panose="020B0004020202020204" pitchFamily="34" charset="0"/>
                <a:cs typeface="Times New Roman"/>
              </a:rPr>
            </a:br>
            <a:br>
              <a:rPr lang="en-US" sz="1200" kern="100" dirty="0">
                <a:effectLst/>
                <a:latin typeface="Public Sans Light" pitchFamily="2" charset="77"/>
                <a:ea typeface="Aptos" panose="020B0004020202020204" pitchFamily="34" charset="0"/>
                <a:cs typeface="Times New Roman"/>
              </a:rPr>
            </a:br>
            <a:r>
              <a:rPr lang="en-US" sz="1200" kern="100" dirty="0">
                <a:effectLst/>
                <a:latin typeface="Public Sans Light"/>
                <a:ea typeface="Aptos" panose="020B0004020202020204" pitchFamily="34" charset="0"/>
                <a:cs typeface="Times New Roman"/>
              </a:rPr>
              <a:t>NIH vision research is leading to new treatments that restore sight. See how the discovery of a new gene led to this breakthrough: </a:t>
            </a:r>
            <a:r>
              <a:rPr lang="en-US" sz="1200" kern="100" dirty="0">
                <a:latin typeface="Public Sans Light" pitchFamily="2" charset="77"/>
                <a:ea typeface="Aptos" panose="020B0004020202020204" pitchFamily="34" charset="0"/>
                <a:cs typeface="Times New Roman"/>
              </a:rPr>
              <a:t>go.nih.gov/labtolife</a:t>
            </a:r>
          </a:p>
        </p:txBody>
      </p:sp>
      <p:sp>
        <p:nvSpPr>
          <p:cNvPr id="42" name="Text Placeholder 10">
            <a:extLst>
              <a:ext uri="{FF2B5EF4-FFF2-40B4-BE49-F238E27FC236}">
                <a16:creationId xmlns:a16="http://schemas.microsoft.com/office/drawing/2014/main" id="{BC9D3622-CE67-9635-4AC6-D562C1003255}"/>
              </a:ext>
            </a:extLst>
          </p:cNvPr>
          <p:cNvSpPr txBox="1">
            <a:spLocks/>
          </p:cNvSpPr>
          <p:nvPr/>
        </p:nvSpPr>
        <p:spPr>
          <a:xfrm>
            <a:off x="7879200" y="4531995"/>
            <a:ext cx="3245999" cy="1220755"/>
          </a:xfrm>
          <a:prstGeom prst="rect">
            <a:avLst/>
          </a:prstGeom>
        </p:spPr>
        <p:txBody>
          <a:bodyPr lIns="91440" tIns="45720" rIns="91440" bIns="45720" anchor="t"/>
          <a:lstStyle>
            <a:lvl1pPr marL="0" indent="0" algn="l" defTabSz="914400" rtl="0" eaLnBrk="1" latinLnBrk="0" hangingPunct="1">
              <a:lnSpc>
                <a:spcPct val="90000"/>
              </a:lnSpc>
              <a:spcBef>
                <a:spcPts val="1000"/>
              </a:spcBef>
              <a:buFont typeface="Lato" panose="020F0502020204030203" pitchFamily="34" charset="0"/>
              <a:buNone/>
              <a:defRPr sz="1600" b="0" i="0" kern="1200">
                <a:solidFill>
                  <a:schemeClr val="tx1"/>
                </a:solidFill>
                <a:latin typeface="Public Sans ExtraLight" pitchFamily="2" charset="77"/>
                <a:ea typeface="+mn-ea"/>
                <a:cs typeface="+mn-cs"/>
              </a:defRPr>
            </a:lvl1pPr>
            <a:lvl2pPr marL="685800" indent="-228600" algn="l" defTabSz="914400" rtl="0" eaLnBrk="1" latinLnBrk="0" hangingPunct="1">
              <a:lnSpc>
                <a:spcPct val="90000"/>
              </a:lnSpc>
              <a:spcBef>
                <a:spcPts val="500"/>
              </a:spcBef>
              <a:buFont typeface="Lato" panose="020F0502020204030203" pitchFamily="34" charset="0"/>
              <a:buChar char="•"/>
              <a:defRPr sz="2400" b="1" i="0" kern="1200">
                <a:solidFill>
                  <a:schemeClr val="accent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Lato" panose="020F0502020204030203" pitchFamily="34" charset="0"/>
              <a:buChar char="•"/>
              <a:defRPr sz="2000" kern="1200">
                <a:solidFill>
                  <a:schemeClr val="tx1"/>
                </a:solidFill>
                <a:latin typeface="Aleo" panose="020F0502020204030203" pitchFamily="34" charset="77"/>
                <a:ea typeface="+mn-ea"/>
                <a:cs typeface="+mn-cs"/>
              </a:defRPr>
            </a:lvl3pPr>
            <a:lvl4pPr marL="1600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4pPr>
            <a:lvl5pPr marL="20574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5pPr>
            <a:lvl6pPr marL="25146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9pPr>
          </a:lstStyle>
          <a:p>
            <a:pPr>
              <a:lnSpc>
                <a:spcPct val="100000"/>
              </a:lnSpc>
            </a:pPr>
            <a:r>
              <a:rPr lang="en-US" sz="900" b="1" kern="100" dirty="0">
                <a:latin typeface="Public Sans ExtraBold"/>
                <a:ea typeface="Aptos" panose="020B0004020202020204" pitchFamily="34" charset="0"/>
                <a:cs typeface="Times New Roman"/>
              </a:rPr>
              <a:t>SAMPLE POST COPY:</a:t>
            </a:r>
            <a:br>
              <a:rPr lang="en-US" sz="900" b="1" kern="100" dirty="0">
                <a:latin typeface="Public Sans ExtraBold" pitchFamily="2" charset="77"/>
                <a:ea typeface="Aptos" panose="020B0004020202020204" pitchFamily="34" charset="0"/>
                <a:cs typeface="Times New Roman"/>
              </a:rPr>
            </a:br>
            <a:br>
              <a:rPr lang="en-US" sz="1200" kern="100" dirty="0">
                <a:latin typeface="Public Sans Light" pitchFamily="2" charset="77"/>
                <a:ea typeface="Aptos" panose="020B0004020202020204" pitchFamily="34" charset="0"/>
                <a:cs typeface="Times New Roman"/>
              </a:rPr>
            </a:br>
            <a:r>
              <a:rPr lang="en-US" sz="1200" kern="100" dirty="0">
                <a:solidFill>
                  <a:schemeClr val="tx1"/>
                </a:solidFill>
                <a:effectLst/>
                <a:latin typeface="Public Sans Light" pitchFamily="2" charset="77"/>
                <a:ea typeface="Aptos" panose="020B0004020202020204" pitchFamily="34" charset="0"/>
                <a:cs typeface="Times New Roman"/>
              </a:rPr>
              <a:t>Sabrena Gates is the mother of two children who had their sight restored through vision science. Hear Sabrena’s perspective on the importance of scientific research, then watch her surprise the scientist behind the discovery: go.nih.gov/labtolife</a:t>
            </a:r>
          </a:p>
          <a:p>
            <a:pPr>
              <a:lnSpc>
                <a:spcPct val="100000"/>
              </a:lnSpc>
            </a:pPr>
            <a:endParaRPr lang="en-US" sz="1200" dirty="0">
              <a:highlight>
                <a:srgbClr val="FFFF00"/>
              </a:highlight>
              <a:latin typeface="Public Sans Light" pitchFamily="2" charset="77"/>
            </a:endParaRPr>
          </a:p>
        </p:txBody>
      </p:sp>
      <p:sp>
        <p:nvSpPr>
          <p:cNvPr id="8" name="Rounded Rectangle 7">
            <a:extLst>
              <a:ext uri="{FF2B5EF4-FFF2-40B4-BE49-F238E27FC236}">
                <a16:creationId xmlns:a16="http://schemas.microsoft.com/office/drawing/2014/main" id="{9FCEF122-19F6-8783-C585-21CCFED5E854}"/>
              </a:ext>
            </a:extLst>
          </p:cNvPr>
          <p:cNvSpPr/>
          <p:nvPr/>
        </p:nvSpPr>
        <p:spPr>
          <a:xfrm>
            <a:off x="4089520" y="795765"/>
            <a:ext cx="1179276" cy="283649"/>
          </a:xfrm>
          <a:prstGeom prst="roundRect">
            <a:avLst>
              <a:gd name="adj" fmla="val 50000"/>
            </a:avLst>
          </a:prstGeom>
          <a:noFill/>
          <a:ln>
            <a:solidFill>
              <a:schemeClr val="bg1">
                <a:lumMod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bg1">
                    <a:lumMod val="50000"/>
                  </a:schemeClr>
                </a:solidFill>
                <a:latin typeface="Public Sans SemiBold" pitchFamily="2" charset="77"/>
              </a:rPr>
              <a:t>STATIC SOCIAL</a:t>
            </a:r>
          </a:p>
        </p:txBody>
      </p:sp>
      <p:sp>
        <p:nvSpPr>
          <p:cNvPr id="9" name="Rounded Rectangle 8">
            <a:extLst>
              <a:ext uri="{FF2B5EF4-FFF2-40B4-BE49-F238E27FC236}">
                <a16:creationId xmlns:a16="http://schemas.microsoft.com/office/drawing/2014/main" id="{E69BD8D8-D549-EF02-D681-662C1C80A12A}"/>
              </a:ext>
            </a:extLst>
          </p:cNvPr>
          <p:cNvSpPr/>
          <p:nvPr/>
        </p:nvSpPr>
        <p:spPr>
          <a:xfrm>
            <a:off x="7879200" y="795765"/>
            <a:ext cx="1179276" cy="283649"/>
          </a:xfrm>
          <a:prstGeom prst="roundRect">
            <a:avLst>
              <a:gd name="adj" fmla="val 50000"/>
            </a:avLst>
          </a:prstGeom>
          <a:noFill/>
          <a:ln>
            <a:solidFill>
              <a:schemeClr val="bg1">
                <a:lumMod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bg1">
                    <a:lumMod val="50000"/>
                  </a:schemeClr>
                </a:solidFill>
                <a:latin typeface="Public Sans SemiBold" pitchFamily="2" charset="77"/>
              </a:rPr>
              <a:t>AUDIOGRAM</a:t>
            </a:r>
          </a:p>
        </p:txBody>
      </p:sp>
      <p:pic>
        <p:nvPicPr>
          <p:cNvPr id="7" name="Picture Placeholder 15" descr="A screenshot of a person&#10;&#10;AI-generated content may be incorrect.">
            <a:extLst>
              <a:ext uri="{FF2B5EF4-FFF2-40B4-BE49-F238E27FC236}">
                <a16:creationId xmlns:a16="http://schemas.microsoft.com/office/drawing/2014/main" id="{496BF19E-1DFE-821F-47B2-ABF635A55A85}"/>
              </a:ext>
            </a:extLst>
          </p:cNvPr>
          <p:cNvPicPr>
            <a:picLocks noChangeAspect="1"/>
          </p:cNvPicPr>
          <p:nvPr/>
        </p:nvPicPr>
        <p:blipFill>
          <a:blip r:embed="rId3"/>
          <a:srcRect l="26" r="26"/>
          <a:stretch/>
        </p:blipFill>
        <p:spPr>
          <a:xfrm>
            <a:off x="7976439" y="1179688"/>
            <a:ext cx="3246000" cy="3247719"/>
          </a:xfrm>
          <a:prstGeom prst="rect">
            <a:avLst/>
          </a:prstGeom>
        </p:spPr>
      </p:pic>
    </p:spTree>
    <p:extLst>
      <p:ext uri="{BB962C8B-B14F-4D97-AF65-F5344CB8AC3E}">
        <p14:creationId xmlns:p14="http://schemas.microsoft.com/office/powerpoint/2010/main" val="3751543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6FF25-7605-7E1B-A6BE-421E4E6E776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913287-F71E-9509-7D28-CEC421C00BDA}"/>
              </a:ext>
            </a:extLst>
          </p:cNvPr>
          <p:cNvSpPr>
            <a:spLocks noGrp="1"/>
          </p:cNvSpPr>
          <p:nvPr>
            <p:ph type="sldNum" sz="quarter" idx="11"/>
          </p:nvPr>
        </p:nvSpPr>
        <p:spPr>
          <a:xfrm>
            <a:off x="11414234" y="6342059"/>
            <a:ext cx="545543" cy="365125"/>
          </a:xfrm>
          <a:prstGeom prst="rect">
            <a:avLst/>
          </a:prstGeom>
        </p:spPr>
        <p:txBody>
          <a:bodyPr/>
          <a:lstStyle/>
          <a:p>
            <a:fld id="{EDC71CDC-BCA3-164D-B2A4-037F1FA9EBAB}" type="slidenum">
              <a:rPr lang="en-US" smtClean="0"/>
              <a:pPr/>
              <a:t>5</a:t>
            </a:fld>
            <a:endParaRPr lang="en-US" dirty="0"/>
          </a:p>
        </p:txBody>
      </p:sp>
      <p:sp>
        <p:nvSpPr>
          <p:cNvPr id="4" name="Title 3">
            <a:extLst>
              <a:ext uri="{FF2B5EF4-FFF2-40B4-BE49-F238E27FC236}">
                <a16:creationId xmlns:a16="http://schemas.microsoft.com/office/drawing/2014/main" id="{972073C2-A8ED-B29F-EA6C-CBDA554EA8B5}"/>
              </a:ext>
            </a:extLst>
          </p:cNvPr>
          <p:cNvSpPr>
            <a:spLocks noGrp="1"/>
          </p:cNvSpPr>
          <p:nvPr>
            <p:ph type="title"/>
          </p:nvPr>
        </p:nvSpPr>
        <p:spPr>
          <a:xfrm>
            <a:off x="411600" y="840565"/>
            <a:ext cx="3246000" cy="1147800"/>
          </a:xfrm>
        </p:spPr>
        <p:txBody>
          <a:bodyPr>
            <a:normAutofit fontScale="90000"/>
          </a:bodyPr>
          <a:lstStyle/>
          <a:p>
            <a:r>
              <a:rPr lang="en-US" dirty="0">
                <a:latin typeface="Merriweather Light"/>
              </a:rPr>
              <a:t>Sabrena’s Story</a:t>
            </a:r>
          </a:p>
        </p:txBody>
      </p:sp>
      <p:sp>
        <p:nvSpPr>
          <p:cNvPr id="5" name="Text Placeholder 4">
            <a:extLst>
              <a:ext uri="{FF2B5EF4-FFF2-40B4-BE49-F238E27FC236}">
                <a16:creationId xmlns:a16="http://schemas.microsoft.com/office/drawing/2014/main" id="{7EBD0D28-3ED5-BBFD-5DDC-1B28C79645BB}"/>
              </a:ext>
            </a:extLst>
          </p:cNvPr>
          <p:cNvSpPr>
            <a:spLocks noGrp="1"/>
          </p:cNvSpPr>
          <p:nvPr>
            <p:ph type="body" sz="quarter" idx="36"/>
          </p:nvPr>
        </p:nvSpPr>
        <p:spPr/>
        <p:txBody>
          <a:bodyPr lIns="91440" tIns="45720" rIns="91440" bIns="45720" anchor="ctr"/>
          <a:lstStyle/>
          <a:p>
            <a:r>
              <a:rPr lang="en-US" dirty="0">
                <a:latin typeface="Public Sans SemiBold"/>
              </a:rPr>
              <a:t>ASSETS AND SAMPLE SOCIAL POSTS</a:t>
            </a:r>
          </a:p>
        </p:txBody>
      </p:sp>
      <p:sp>
        <p:nvSpPr>
          <p:cNvPr id="6" name="Text Placeholder 5">
            <a:extLst>
              <a:ext uri="{FF2B5EF4-FFF2-40B4-BE49-F238E27FC236}">
                <a16:creationId xmlns:a16="http://schemas.microsoft.com/office/drawing/2014/main" id="{9619B27E-44B7-F1E2-369F-2D80397A3D4A}"/>
              </a:ext>
            </a:extLst>
          </p:cNvPr>
          <p:cNvSpPr>
            <a:spLocks noGrp="1"/>
          </p:cNvSpPr>
          <p:nvPr>
            <p:ph type="body" sz="quarter" idx="37"/>
          </p:nvPr>
        </p:nvSpPr>
        <p:spPr/>
        <p:txBody>
          <a:bodyPr/>
          <a:lstStyle/>
          <a:p>
            <a:r>
              <a:rPr lang="en-US" dirty="0"/>
              <a:t>TOOLKIT FOR PARTNERS</a:t>
            </a:r>
          </a:p>
        </p:txBody>
      </p:sp>
      <p:pic>
        <p:nvPicPr>
          <p:cNvPr id="16" name="Picture Placeholder 15">
            <a:extLst>
              <a:ext uri="{FF2B5EF4-FFF2-40B4-BE49-F238E27FC236}">
                <a16:creationId xmlns:a16="http://schemas.microsoft.com/office/drawing/2014/main" id="{14A8EE4C-29B5-CB28-B68F-D93DFAEF39E9}"/>
              </a:ext>
            </a:extLst>
          </p:cNvPr>
          <p:cNvPicPr>
            <a:picLocks noGrp="1" noChangeAspect="1"/>
          </p:cNvPicPr>
          <p:nvPr>
            <p:ph type="pic" sz="quarter" idx="38"/>
          </p:nvPr>
        </p:nvPicPr>
        <p:blipFill>
          <a:blip r:embed="rId2"/>
          <a:srcRect l="26" r="26"/>
          <a:stretch/>
        </p:blipFill>
        <p:spPr>
          <a:xfrm>
            <a:off x="4089520" y="1181845"/>
            <a:ext cx="3246000" cy="3247719"/>
          </a:xfrm>
        </p:spPr>
      </p:pic>
      <p:sp>
        <p:nvSpPr>
          <p:cNvPr id="11" name="Text Placeholder 10">
            <a:extLst>
              <a:ext uri="{FF2B5EF4-FFF2-40B4-BE49-F238E27FC236}">
                <a16:creationId xmlns:a16="http://schemas.microsoft.com/office/drawing/2014/main" id="{879182AD-B917-2C0C-5CB0-E33385A5CA92}"/>
              </a:ext>
            </a:extLst>
          </p:cNvPr>
          <p:cNvSpPr>
            <a:spLocks noGrp="1"/>
          </p:cNvSpPr>
          <p:nvPr>
            <p:ph type="body" sz="quarter" idx="42"/>
          </p:nvPr>
        </p:nvSpPr>
        <p:spPr>
          <a:xfrm>
            <a:off x="4089520" y="4531995"/>
            <a:ext cx="3245999" cy="1810064"/>
          </a:xfrm>
        </p:spPr>
        <p:txBody>
          <a:bodyPr lIns="91440" tIns="45720" rIns="91440" bIns="45720" anchor="t"/>
          <a:lstStyle/>
          <a:p>
            <a:pPr marL="0" marR="0">
              <a:lnSpc>
                <a:spcPct val="115000"/>
              </a:lnSpc>
              <a:spcBef>
                <a:spcPts val="0"/>
              </a:spcBef>
              <a:spcAft>
                <a:spcPts val="800"/>
              </a:spcAft>
            </a:pPr>
            <a:r>
              <a:rPr lang="en-US" sz="900" b="1" kern="100" dirty="0">
                <a:latin typeface="Public Sans ExtraBold"/>
                <a:ea typeface="Aptos" panose="020B0004020202020204" pitchFamily="34" charset="0"/>
                <a:cs typeface="Times New Roman"/>
              </a:rPr>
              <a:t>SAMPLE POST COPY:</a:t>
            </a:r>
            <a:br>
              <a:rPr lang="en-US" sz="900" b="1" kern="100" dirty="0">
                <a:effectLst/>
                <a:latin typeface="Public Sans ExtraBold" pitchFamily="2" charset="77"/>
                <a:ea typeface="Aptos" panose="020B0004020202020204" pitchFamily="34" charset="0"/>
                <a:cs typeface="Times New Roman"/>
              </a:rPr>
            </a:br>
            <a:br>
              <a:rPr lang="en-US" sz="1200" kern="100" dirty="0">
                <a:effectLst/>
                <a:latin typeface="Public Sans Light" pitchFamily="2" charset="77"/>
                <a:ea typeface="Aptos" panose="020B0004020202020204" pitchFamily="34" charset="0"/>
                <a:cs typeface="Times New Roman"/>
              </a:rPr>
            </a:br>
            <a:r>
              <a:rPr lang="en-US" sz="1200" kern="100" dirty="0">
                <a:effectLst/>
                <a:latin typeface="Public Sans Light"/>
                <a:ea typeface="Aptos" panose="020B0004020202020204" pitchFamily="34" charset="0"/>
                <a:cs typeface="Times New Roman"/>
              </a:rPr>
              <a:t>When Sabrena noticed her children's eyesight was failing, she began her search for answers. She learned that the potential solution to her question had begun decades before. See the story behind the treatment: go.nih.gov/labtolife</a:t>
            </a:r>
          </a:p>
          <a:p>
            <a:pPr>
              <a:lnSpc>
                <a:spcPct val="100000"/>
              </a:lnSpc>
            </a:pPr>
            <a:endParaRPr lang="en-US" sz="1200" dirty="0">
              <a:latin typeface="Public Sans Light" pitchFamily="2" charset="77"/>
            </a:endParaRPr>
          </a:p>
        </p:txBody>
      </p:sp>
      <p:sp>
        <p:nvSpPr>
          <p:cNvPr id="42" name="Text Placeholder 10">
            <a:extLst>
              <a:ext uri="{FF2B5EF4-FFF2-40B4-BE49-F238E27FC236}">
                <a16:creationId xmlns:a16="http://schemas.microsoft.com/office/drawing/2014/main" id="{5F7EF136-D1CB-90DE-38A1-B58A551D6112}"/>
              </a:ext>
            </a:extLst>
          </p:cNvPr>
          <p:cNvSpPr txBox="1">
            <a:spLocks/>
          </p:cNvSpPr>
          <p:nvPr/>
        </p:nvSpPr>
        <p:spPr>
          <a:xfrm>
            <a:off x="7873981" y="4531995"/>
            <a:ext cx="3235561" cy="1539125"/>
          </a:xfrm>
          <a:prstGeom prst="rect">
            <a:avLst/>
          </a:prstGeom>
        </p:spPr>
        <p:txBody>
          <a:bodyPr lIns="91440" tIns="45720" rIns="91440" bIns="45720" anchor="t"/>
          <a:lstStyle>
            <a:lvl1pPr marL="0" indent="0" algn="l" defTabSz="914400" rtl="0" eaLnBrk="1" latinLnBrk="0" hangingPunct="1">
              <a:lnSpc>
                <a:spcPct val="90000"/>
              </a:lnSpc>
              <a:spcBef>
                <a:spcPts val="1000"/>
              </a:spcBef>
              <a:buFont typeface="Lato" panose="020F0502020204030203" pitchFamily="34" charset="0"/>
              <a:buNone/>
              <a:defRPr sz="1600" b="0" i="0" kern="1200">
                <a:solidFill>
                  <a:schemeClr val="tx1"/>
                </a:solidFill>
                <a:latin typeface="Public Sans ExtraLight" pitchFamily="2" charset="77"/>
                <a:ea typeface="+mn-ea"/>
                <a:cs typeface="+mn-cs"/>
              </a:defRPr>
            </a:lvl1pPr>
            <a:lvl2pPr marL="685800" indent="-228600" algn="l" defTabSz="914400" rtl="0" eaLnBrk="1" latinLnBrk="0" hangingPunct="1">
              <a:lnSpc>
                <a:spcPct val="90000"/>
              </a:lnSpc>
              <a:spcBef>
                <a:spcPts val="500"/>
              </a:spcBef>
              <a:buFont typeface="Lato" panose="020F0502020204030203" pitchFamily="34" charset="0"/>
              <a:buChar char="•"/>
              <a:defRPr sz="2400" b="1" i="0" kern="1200">
                <a:solidFill>
                  <a:schemeClr val="accent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Lato" panose="020F0502020204030203" pitchFamily="34" charset="0"/>
              <a:buChar char="•"/>
              <a:defRPr sz="2000" kern="1200">
                <a:solidFill>
                  <a:schemeClr val="tx1"/>
                </a:solidFill>
                <a:latin typeface="Aleo" panose="020F0502020204030203" pitchFamily="34" charset="77"/>
                <a:ea typeface="+mn-ea"/>
                <a:cs typeface="+mn-cs"/>
              </a:defRPr>
            </a:lvl3pPr>
            <a:lvl4pPr marL="1600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4pPr>
            <a:lvl5pPr marL="20574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5pPr>
            <a:lvl6pPr marL="25146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9pPr>
          </a:lstStyle>
          <a:p>
            <a:pPr>
              <a:lnSpc>
                <a:spcPct val="100000"/>
              </a:lnSpc>
            </a:pPr>
            <a:r>
              <a:rPr lang="en-US" sz="900" b="1" kern="100" dirty="0">
                <a:latin typeface="Public Sans ExtraBold"/>
                <a:ea typeface="Aptos" panose="020B0004020202020204" pitchFamily="34" charset="0"/>
                <a:cs typeface="Times New Roman"/>
              </a:rPr>
              <a:t>SAMPLE POST COPY:</a:t>
            </a:r>
            <a:br>
              <a:rPr lang="en-US" sz="900" b="1" kern="100" dirty="0">
                <a:latin typeface="Public Sans ExtraBold" pitchFamily="2" charset="77"/>
                <a:ea typeface="Aptos" panose="020B0004020202020204" pitchFamily="34" charset="0"/>
                <a:cs typeface="Times New Roman"/>
              </a:rPr>
            </a:br>
            <a:br>
              <a:rPr lang="en-US" sz="1200" kern="100" dirty="0">
                <a:latin typeface="Public Sans Light" pitchFamily="2" charset="77"/>
                <a:ea typeface="Aptos" panose="020B0004020202020204" pitchFamily="34" charset="0"/>
                <a:cs typeface="Times New Roman"/>
              </a:rPr>
            </a:br>
            <a:r>
              <a:rPr lang="en-US" sz="1200" kern="100" dirty="0">
                <a:effectLst/>
                <a:latin typeface="Public Sans Light"/>
                <a:ea typeface="Aptos" panose="020B0004020202020204" pitchFamily="34" charset="0"/>
                <a:cs typeface="Times New Roman"/>
              </a:rPr>
              <a:t>Sabrena Gates is the mother of two children born with inherited genetic mutations that can lead to blindness. Thanks to Dr. Michael Redmond and his team’s discovery, her children can see. Watch the full story here: go.nih.gov/labtolife</a:t>
            </a:r>
          </a:p>
          <a:p>
            <a:pPr>
              <a:lnSpc>
                <a:spcPct val="100000"/>
              </a:lnSpc>
            </a:pPr>
            <a:endParaRPr lang="en-US" sz="1200" dirty="0">
              <a:highlight>
                <a:srgbClr val="FFFF00"/>
              </a:highlight>
              <a:latin typeface="Public Sans Light" pitchFamily="2" charset="77"/>
            </a:endParaRPr>
          </a:p>
        </p:txBody>
      </p:sp>
      <p:sp>
        <p:nvSpPr>
          <p:cNvPr id="8" name="Rounded Rectangle 7">
            <a:extLst>
              <a:ext uri="{FF2B5EF4-FFF2-40B4-BE49-F238E27FC236}">
                <a16:creationId xmlns:a16="http://schemas.microsoft.com/office/drawing/2014/main" id="{710399AB-5CC7-D0AF-FD2E-7C8DB18AD378}"/>
              </a:ext>
            </a:extLst>
          </p:cNvPr>
          <p:cNvSpPr/>
          <p:nvPr/>
        </p:nvSpPr>
        <p:spPr>
          <a:xfrm>
            <a:off x="4089520" y="795765"/>
            <a:ext cx="1179276" cy="283649"/>
          </a:xfrm>
          <a:prstGeom prst="roundRect">
            <a:avLst>
              <a:gd name="adj" fmla="val 50000"/>
            </a:avLst>
          </a:prstGeom>
          <a:noFill/>
          <a:ln>
            <a:solidFill>
              <a:schemeClr val="bg1">
                <a:lumMod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bg1">
                    <a:lumMod val="50000"/>
                  </a:schemeClr>
                </a:solidFill>
                <a:latin typeface="Public Sans SemiBold" pitchFamily="2" charset="77"/>
              </a:rPr>
              <a:t>STATIC SOCIAL</a:t>
            </a:r>
          </a:p>
        </p:txBody>
      </p:sp>
      <p:sp>
        <p:nvSpPr>
          <p:cNvPr id="9" name="Rounded Rectangle 8">
            <a:extLst>
              <a:ext uri="{FF2B5EF4-FFF2-40B4-BE49-F238E27FC236}">
                <a16:creationId xmlns:a16="http://schemas.microsoft.com/office/drawing/2014/main" id="{7EBE7F4B-B9D9-B568-2E49-C05AFACF6EA5}"/>
              </a:ext>
            </a:extLst>
          </p:cNvPr>
          <p:cNvSpPr/>
          <p:nvPr/>
        </p:nvSpPr>
        <p:spPr>
          <a:xfrm>
            <a:off x="7879200" y="795765"/>
            <a:ext cx="1179276" cy="283649"/>
          </a:xfrm>
          <a:prstGeom prst="roundRect">
            <a:avLst>
              <a:gd name="adj" fmla="val 50000"/>
            </a:avLst>
          </a:prstGeom>
          <a:noFill/>
          <a:ln>
            <a:solidFill>
              <a:schemeClr val="bg1">
                <a:lumMod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bg1">
                    <a:lumMod val="50000"/>
                  </a:schemeClr>
                </a:solidFill>
                <a:latin typeface="Public Sans SemiBold" pitchFamily="2" charset="77"/>
              </a:rPr>
              <a:t>AUDIOGRAM</a:t>
            </a:r>
          </a:p>
        </p:txBody>
      </p:sp>
      <p:pic>
        <p:nvPicPr>
          <p:cNvPr id="7" name="Picture Placeholder 15" descr="A close up of a child&amp;#39;s face&#10;&#10;AI-generated content may be incorrect.">
            <a:extLst>
              <a:ext uri="{FF2B5EF4-FFF2-40B4-BE49-F238E27FC236}">
                <a16:creationId xmlns:a16="http://schemas.microsoft.com/office/drawing/2014/main" id="{939DF2E5-8465-DCB6-1AE6-19013D8076F1}"/>
              </a:ext>
            </a:extLst>
          </p:cNvPr>
          <p:cNvPicPr>
            <a:picLocks noChangeAspect="1"/>
          </p:cNvPicPr>
          <p:nvPr/>
        </p:nvPicPr>
        <p:blipFill>
          <a:blip r:embed="rId3"/>
          <a:srcRect l="666" r="666"/>
          <a:stretch/>
        </p:blipFill>
        <p:spPr>
          <a:xfrm>
            <a:off x="7976439" y="1179688"/>
            <a:ext cx="3246000" cy="3247719"/>
          </a:xfrm>
          <a:prstGeom prst="rect">
            <a:avLst/>
          </a:prstGeom>
        </p:spPr>
      </p:pic>
    </p:spTree>
    <p:extLst>
      <p:ext uri="{BB962C8B-B14F-4D97-AF65-F5344CB8AC3E}">
        <p14:creationId xmlns:p14="http://schemas.microsoft.com/office/powerpoint/2010/main" val="3551206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1F78C-5F5B-9D06-F633-62835B04A66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9A52DA-FF7A-140D-93DD-974053BB8EE0}"/>
              </a:ext>
            </a:extLst>
          </p:cNvPr>
          <p:cNvSpPr>
            <a:spLocks noGrp="1"/>
          </p:cNvSpPr>
          <p:nvPr>
            <p:ph type="sldNum" sz="quarter" idx="11"/>
          </p:nvPr>
        </p:nvSpPr>
        <p:spPr>
          <a:xfrm>
            <a:off x="11414234" y="6342059"/>
            <a:ext cx="545543" cy="365125"/>
          </a:xfrm>
          <a:prstGeom prst="rect">
            <a:avLst/>
          </a:prstGeom>
        </p:spPr>
        <p:txBody>
          <a:bodyPr/>
          <a:lstStyle/>
          <a:p>
            <a:fld id="{EDC71CDC-BCA3-164D-B2A4-037F1FA9EBAB}" type="slidenum">
              <a:rPr lang="en-US" smtClean="0"/>
              <a:pPr/>
              <a:t>6</a:t>
            </a:fld>
            <a:endParaRPr lang="en-US" dirty="0"/>
          </a:p>
        </p:txBody>
      </p:sp>
      <p:sp>
        <p:nvSpPr>
          <p:cNvPr id="4" name="Title 3">
            <a:extLst>
              <a:ext uri="{FF2B5EF4-FFF2-40B4-BE49-F238E27FC236}">
                <a16:creationId xmlns:a16="http://schemas.microsoft.com/office/drawing/2014/main" id="{50CEBE5A-58D2-32AE-EF77-2F1387D9F1E8}"/>
              </a:ext>
            </a:extLst>
          </p:cNvPr>
          <p:cNvSpPr>
            <a:spLocks noGrp="1"/>
          </p:cNvSpPr>
          <p:nvPr>
            <p:ph type="title"/>
          </p:nvPr>
        </p:nvSpPr>
        <p:spPr>
          <a:xfrm>
            <a:off x="411599" y="840565"/>
            <a:ext cx="4356343" cy="1147800"/>
          </a:xfrm>
        </p:spPr>
        <p:txBody>
          <a:bodyPr>
            <a:normAutofit fontScale="90000"/>
          </a:bodyPr>
          <a:lstStyle/>
          <a:p>
            <a:r>
              <a:rPr lang="en-US" dirty="0">
                <a:latin typeface="Merriweather Light"/>
              </a:rPr>
              <a:t>The Prepared Mind</a:t>
            </a:r>
            <a:endParaRPr lang="en-US" dirty="0"/>
          </a:p>
        </p:txBody>
      </p:sp>
      <p:sp>
        <p:nvSpPr>
          <p:cNvPr id="5" name="Text Placeholder 4">
            <a:extLst>
              <a:ext uri="{FF2B5EF4-FFF2-40B4-BE49-F238E27FC236}">
                <a16:creationId xmlns:a16="http://schemas.microsoft.com/office/drawing/2014/main" id="{A5599527-DDA8-6C21-2CB3-349AAE4E6323}"/>
              </a:ext>
            </a:extLst>
          </p:cNvPr>
          <p:cNvSpPr>
            <a:spLocks noGrp="1"/>
          </p:cNvSpPr>
          <p:nvPr>
            <p:ph type="body" sz="quarter" idx="36"/>
          </p:nvPr>
        </p:nvSpPr>
        <p:spPr/>
        <p:txBody>
          <a:bodyPr lIns="91440" tIns="45720" rIns="91440" bIns="45720" anchor="ctr"/>
          <a:lstStyle/>
          <a:p>
            <a:r>
              <a:rPr lang="en-US" dirty="0">
                <a:latin typeface="Public Sans SemiBold"/>
              </a:rPr>
              <a:t>ASSETS AND SAMPLE SOCIAL POSTS</a:t>
            </a:r>
          </a:p>
        </p:txBody>
      </p:sp>
      <p:sp>
        <p:nvSpPr>
          <p:cNvPr id="6" name="Text Placeholder 5">
            <a:extLst>
              <a:ext uri="{FF2B5EF4-FFF2-40B4-BE49-F238E27FC236}">
                <a16:creationId xmlns:a16="http://schemas.microsoft.com/office/drawing/2014/main" id="{E9C9753B-B565-857E-F8F5-AFD904588286}"/>
              </a:ext>
            </a:extLst>
          </p:cNvPr>
          <p:cNvSpPr>
            <a:spLocks noGrp="1"/>
          </p:cNvSpPr>
          <p:nvPr>
            <p:ph type="body" sz="quarter" idx="37"/>
          </p:nvPr>
        </p:nvSpPr>
        <p:spPr/>
        <p:txBody>
          <a:bodyPr/>
          <a:lstStyle/>
          <a:p>
            <a:r>
              <a:rPr lang="en-US" dirty="0"/>
              <a:t>TOOLKIT FOR PARTNERS</a:t>
            </a:r>
          </a:p>
        </p:txBody>
      </p:sp>
      <p:sp>
        <p:nvSpPr>
          <p:cNvPr id="42" name="Text Placeholder 10">
            <a:extLst>
              <a:ext uri="{FF2B5EF4-FFF2-40B4-BE49-F238E27FC236}">
                <a16:creationId xmlns:a16="http://schemas.microsoft.com/office/drawing/2014/main" id="{AB5B52BB-94EE-41F7-E589-87C853AF16BB}"/>
              </a:ext>
            </a:extLst>
          </p:cNvPr>
          <p:cNvSpPr txBox="1">
            <a:spLocks/>
          </p:cNvSpPr>
          <p:nvPr/>
        </p:nvSpPr>
        <p:spPr>
          <a:xfrm>
            <a:off x="6077839" y="4575538"/>
            <a:ext cx="3235561" cy="1539125"/>
          </a:xfrm>
          <a:prstGeom prst="rect">
            <a:avLst/>
          </a:prstGeom>
        </p:spPr>
        <p:txBody>
          <a:bodyPr lIns="91440" tIns="45720" rIns="91440" bIns="45720" anchor="t"/>
          <a:lstStyle>
            <a:lvl1pPr marL="0" indent="0" algn="l" defTabSz="914400" rtl="0" eaLnBrk="1" latinLnBrk="0" hangingPunct="1">
              <a:lnSpc>
                <a:spcPct val="90000"/>
              </a:lnSpc>
              <a:spcBef>
                <a:spcPts val="1000"/>
              </a:spcBef>
              <a:buFont typeface="Lato" panose="020F0502020204030203" pitchFamily="34" charset="0"/>
              <a:buNone/>
              <a:defRPr sz="1600" b="0" i="0" kern="1200">
                <a:solidFill>
                  <a:schemeClr val="tx1"/>
                </a:solidFill>
                <a:latin typeface="Public Sans ExtraLight" pitchFamily="2" charset="77"/>
                <a:ea typeface="+mn-ea"/>
                <a:cs typeface="+mn-cs"/>
              </a:defRPr>
            </a:lvl1pPr>
            <a:lvl2pPr marL="685800" indent="-228600" algn="l" defTabSz="914400" rtl="0" eaLnBrk="1" latinLnBrk="0" hangingPunct="1">
              <a:lnSpc>
                <a:spcPct val="90000"/>
              </a:lnSpc>
              <a:spcBef>
                <a:spcPts val="500"/>
              </a:spcBef>
              <a:buFont typeface="Lato" panose="020F0502020204030203" pitchFamily="34" charset="0"/>
              <a:buChar char="•"/>
              <a:defRPr sz="2400" b="1" i="0" kern="1200">
                <a:solidFill>
                  <a:schemeClr val="accent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Lato" panose="020F0502020204030203" pitchFamily="34" charset="0"/>
              <a:buChar char="•"/>
              <a:defRPr sz="2000" kern="1200">
                <a:solidFill>
                  <a:schemeClr val="tx1"/>
                </a:solidFill>
                <a:latin typeface="Aleo" panose="020F0502020204030203" pitchFamily="34" charset="77"/>
                <a:ea typeface="+mn-ea"/>
                <a:cs typeface="+mn-cs"/>
              </a:defRPr>
            </a:lvl3pPr>
            <a:lvl4pPr marL="1600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4pPr>
            <a:lvl5pPr marL="20574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Aleo" panose="020F0502020204030203" pitchFamily="34" charset="77"/>
                <a:ea typeface="+mn-ea"/>
                <a:cs typeface="+mn-cs"/>
              </a:defRPr>
            </a:lvl5pPr>
            <a:lvl6pPr marL="25146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Lato" panose="020F0502020204030203" pitchFamily="34" charset="0"/>
              <a:buChar char="•"/>
              <a:defRPr sz="1800" kern="1200">
                <a:solidFill>
                  <a:schemeClr val="tx1"/>
                </a:solidFill>
                <a:latin typeface="+mn-lt"/>
                <a:ea typeface="+mn-ea"/>
                <a:cs typeface="+mn-cs"/>
              </a:defRPr>
            </a:lvl9pPr>
          </a:lstStyle>
          <a:p>
            <a:pPr>
              <a:lnSpc>
                <a:spcPct val="100000"/>
              </a:lnSpc>
            </a:pPr>
            <a:r>
              <a:rPr lang="en-US" sz="900" b="1" kern="100" dirty="0">
                <a:latin typeface="Public Sans ExtraBold"/>
                <a:ea typeface="Aptos" panose="020B0004020202020204" pitchFamily="34" charset="0"/>
                <a:cs typeface="Times New Roman"/>
              </a:rPr>
              <a:t>SAMPLE POST COPY:</a:t>
            </a:r>
            <a:br>
              <a:rPr lang="en-US" sz="900" b="1" kern="100" dirty="0">
                <a:latin typeface="Public Sans ExtraBold" pitchFamily="2" charset="77"/>
                <a:ea typeface="Aptos" panose="020B0004020202020204" pitchFamily="34" charset="0"/>
                <a:cs typeface="Times New Roman"/>
              </a:rPr>
            </a:br>
            <a:br>
              <a:rPr lang="en-US" sz="1200" kern="100" dirty="0">
                <a:latin typeface="Public Sans Light" pitchFamily="2" charset="77"/>
                <a:ea typeface="Aptos" panose="020B0004020202020204" pitchFamily="34" charset="0"/>
                <a:cs typeface="Times New Roman"/>
              </a:rPr>
            </a:br>
            <a:r>
              <a:rPr lang="en-US" sz="1200" kern="100" dirty="0">
                <a:effectLst/>
                <a:latin typeface="Public Sans Light"/>
                <a:ea typeface="Aptos" panose="020B0004020202020204" pitchFamily="34" charset="0"/>
                <a:cs typeface="Times New Roman"/>
              </a:rPr>
              <a:t>What does it take to turn a discovery into a breakthrough? Decades of diligent work. Listen to NIH vision scientist Dr. Michael Redmond as he describes the key to scientific success.</a:t>
            </a:r>
          </a:p>
          <a:p>
            <a:pPr>
              <a:lnSpc>
                <a:spcPct val="100000"/>
              </a:lnSpc>
            </a:pPr>
            <a:endParaRPr lang="en-US" sz="1200" dirty="0">
              <a:highlight>
                <a:srgbClr val="FFFF00"/>
              </a:highlight>
              <a:latin typeface="Public Sans Light" pitchFamily="2" charset="77"/>
            </a:endParaRPr>
          </a:p>
        </p:txBody>
      </p:sp>
      <p:sp>
        <p:nvSpPr>
          <p:cNvPr id="9" name="Rounded Rectangle 8">
            <a:extLst>
              <a:ext uri="{FF2B5EF4-FFF2-40B4-BE49-F238E27FC236}">
                <a16:creationId xmlns:a16="http://schemas.microsoft.com/office/drawing/2014/main" id="{71FB9ADA-FBBD-1DF5-B36B-C01D12EA835A}"/>
              </a:ext>
            </a:extLst>
          </p:cNvPr>
          <p:cNvSpPr/>
          <p:nvPr/>
        </p:nvSpPr>
        <p:spPr>
          <a:xfrm>
            <a:off x="6083058" y="839308"/>
            <a:ext cx="1179276" cy="283649"/>
          </a:xfrm>
          <a:prstGeom prst="roundRect">
            <a:avLst>
              <a:gd name="adj" fmla="val 50000"/>
            </a:avLst>
          </a:prstGeom>
          <a:noFill/>
          <a:ln>
            <a:solidFill>
              <a:schemeClr val="bg1">
                <a:lumMod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bg1">
                    <a:lumMod val="50000"/>
                  </a:schemeClr>
                </a:solidFill>
                <a:latin typeface="Public Sans SemiBold" pitchFamily="2" charset="77"/>
              </a:rPr>
              <a:t>AUDIOGRAM</a:t>
            </a:r>
          </a:p>
        </p:txBody>
      </p:sp>
      <p:pic>
        <p:nvPicPr>
          <p:cNvPr id="7" name="Picture Placeholder 15" descr="A screenshot of a book&#10;&#10;AI-generated content may be incorrect.">
            <a:extLst>
              <a:ext uri="{FF2B5EF4-FFF2-40B4-BE49-F238E27FC236}">
                <a16:creationId xmlns:a16="http://schemas.microsoft.com/office/drawing/2014/main" id="{219BC87E-0377-541F-E3E8-12365A1B7444}"/>
              </a:ext>
            </a:extLst>
          </p:cNvPr>
          <p:cNvPicPr>
            <a:picLocks noChangeAspect="1"/>
          </p:cNvPicPr>
          <p:nvPr/>
        </p:nvPicPr>
        <p:blipFill>
          <a:blip r:embed="rId2"/>
          <a:srcRect l="26" r="26"/>
          <a:stretch/>
        </p:blipFill>
        <p:spPr>
          <a:xfrm>
            <a:off x="6172081" y="1222820"/>
            <a:ext cx="3246000" cy="3247719"/>
          </a:xfrm>
          <a:prstGeom prst="rect">
            <a:avLst/>
          </a:prstGeom>
        </p:spPr>
      </p:pic>
    </p:spTree>
    <p:extLst>
      <p:ext uri="{BB962C8B-B14F-4D97-AF65-F5344CB8AC3E}">
        <p14:creationId xmlns:p14="http://schemas.microsoft.com/office/powerpoint/2010/main" val="492311656"/>
      </p:ext>
    </p:extLst>
  </p:cSld>
  <p:clrMapOvr>
    <a:masterClrMapping/>
  </p:clrMapOvr>
</p:sld>
</file>

<file path=ppt/theme/theme1.xml><?xml version="1.0" encoding="utf-8"?>
<a:theme xmlns:a="http://schemas.openxmlformats.org/drawingml/2006/main" name="Master Layout">
  <a:themeElements>
    <a:clrScheme name="NEI Colors">
      <a:dk1>
        <a:srgbClr val="000000"/>
      </a:dk1>
      <a:lt1>
        <a:srgbClr val="FFFFFF"/>
      </a:lt1>
      <a:dk2>
        <a:srgbClr val="1D1934"/>
      </a:dk2>
      <a:lt2>
        <a:srgbClr val="F6F7F9"/>
      </a:lt2>
      <a:accent1>
        <a:srgbClr val="1F2466"/>
      </a:accent1>
      <a:accent2>
        <a:srgbClr val="273CF5"/>
      </a:accent2>
      <a:accent3>
        <a:srgbClr val="83BCFE"/>
      </a:accent3>
      <a:accent4>
        <a:srgbClr val="005A38"/>
      </a:accent4>
      <a:accent5>
        <a:srgbClr val="00D484"/>
      </a:accent5>
      <a:accent6>
        <a:srgbClr val="48FED0"/>
      </a:accent6>
      <a:hlink>
        <a:srgbClr val="273CF5"/>
      </a:hlink>
      <a:folHlink>
        <a:srgbClr val="706B7E"/>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b="0" i="0" dirty="0" smtClean="0">
            <a:solidFill>
              <a:schemeClr val="tx1"/>
            </a:solidFill>
            <a:latin typeface="Lato" panose="020F0502020204030203" pitchFamily="34" charset="0"/>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leo" panose="020F050202020403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Lato" panose="020F050202020403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b6eba16-fae9-442b-b4e5-a935ee99c40f" xsi:nil="true"/>
    <lcf76f155ced4ddcb4097134ff3c332f xmlns="27edd813-2bf1-44b7-9d4e-b0fb8ec5e52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DB0C528D6F66040A7B31180BA846E8C" ma:contentTypeVersion="14" ma:contentTypeDescription="Create a new document." ma:contentTypeScope="" ma:versionID="fe8b7809a9da1a38f49fac60e3d557ff">
  <xsd:schema xmlns:xsd="http://www.w3.org/2001/XMLSchema" xmlns:xs="http://www.w3.org/2001/XMLSchema" xmlns:p="http://schemas.microsoft.com/office/2006/metadata/properties" xmlns:ns2="27edd813-2bf1-44b7-9d4e-b0fb8ec5e529" xmlns:ns3="bb6eba16-fae9-442b-b4e5-a935ee99c40f" targetNamespace="http://schemas.microsoft.com/office/2006/metadata/properties" ma:root="true" ma:fieldsID="3621d9111966a420d2c7fa240ad4b2cb" ns2:_="" ns3:_="">
    <xsd:import namespace="27edd813-2bf1-44b7-9d4e-b0fb8ec5e529"/>
    <xsd:import namespace="bb6eba16-fae9-442b-b4e5-a935ee99c40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edd813-2bf1-44b7-9d4e-b0fb8ec5e52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7c8b2d4-3706-4054-9f74-f7045d699364"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b6eba16-fae9-442b-b4e5-a935ee99c40f"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8e82d9b-bf39-49d6-bc2f-0a244ffd9e6a}" ma:internalName="TaxCatchAll" ma:showField="CatchAllData" ma:web="bb6eba16-fae9-442b-b4e5-a935ee99c40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7C5D12-F339-44B2-BB90-DF9D8437E913}">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bb6eba16-fae9-442b-b4e5-a935ee99c40f"/>
    <ds:schemaRef ds:uri="27edd813-2bf1-44b7-9d4e-b0fb8ec5e529"/>
    <ds:schemaRef ds:uri="http://www.w3.org/XML/1998/namespace"/>
    <ds:schemaRef ds:uri="http://purl.org/dc/dcmitype/"/>
  </ds:schemaRefs>
</ds:datastoreItem>
</file>

<file path=customXml/itemProps2.xml><?xml version="1.0" encoding="utf-8"?>
<ds:datastoreItem xmlns:ds="http://schemas.openxmlformats.org/officeDocument/2006/customXml" ds:itemID="{BAE6ED36-B225-4CF9-8DFC-BE8D5449F969}">
  <ds:schemaRefs>
    <ds:schemaRef ds:uri="27edd813-2bf1-44b7-9d4e-b0fb8ec5e529"/>
    <ds:schemaRef ds:uri="bb6eba16-fae9-442b-b4e5-a935ee99c40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D1F91DB-4079-4D04-8DA7-60DD8BE6E4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535</Words>
  <Application>Microsoft Office PowerPoint</Application>
  <PresentationFormat>Widescreen</PresentationFormat>
  <Paragraphs>43</Paragraphs>
  <Slides>6</Slides>
  <Notes>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6</vt:i4>
      </vt:variant>
    </vt:vector>
  </HeadingPairs>
  <TitlesOfParts>
    <vt:vector size="20" baseType="lpstr">
      <vt:lpstr>Public Sans ExtraLight</vt:lpstr>
      <vt:lpstr>Wingdings</vt:lpstr>
      <vt:lpstr>Lato</vt:lpstr>
      <vt:lpstr>Public Sans ExtraBold</vt:lpstr>
      <vt:lpstr>Public Sans SemiBold</vt:lpstr>
      <vt:lpstr>Public Sans</vt:lpstr>
      <vt:lpstr>Arial</vt:lpstr>
      <vt:lpstr>Courier New</vt:lpstr>
      <vt:lpstr>Aleo</vt:lpstr>
      <vt:lpstr>Berlingske Sans</vt:lpstr>
      <vt:lpstr>Public Sans Black</vt:lpstr>
      <vt:lpstr>Merriweather Light</vt:lpstr>
      <vt:lpstr>Public Sans Light</vt:lpstr>
      <vt:lpstr>Master Layout</vt:lpstr>
      <vt:lpstr>Toolkit for Partners</vt:lpstr>
      <vt:lpstr>RPE 65</vt:lpstr>
      <vt:lpstr>A Light Went On</vt:lpstr>
      <vt:lpstr>Hope</vt:lpstr>
      <vt:lpstr>Sabrena’s Story</vt:lpstr>
      <vt:lpstr>The Prepared Mind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Ivan Sciupac</cp:lastModifiedBy>
  <cp:revision>6</cp:revision>
  <cp:lastPrinted>2023-02-08T21:13:33Z</cp:lastPrinted>
  <dcterms:created xsi:type="dcterms:W3CDTF">2018-07-02T16:08:17Z</dcterms:created>
  <dcterms:modified xsi:type="dcterms:W3CDTF">2026-05-29T12:12:15Z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0x0101003DB0C528D6F66040A7B31180BA846E8C</vt:lpwstr>
  </property>
  <property fmtid="{D5CDD505-2E9C-101B-9397-08002B2CF9AE}" pid="3" name="MediaServiceImageTags">
    <vt:lpwstr/>
  </property>
</Properties>
</file>